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0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4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41"/>
  </p:notesMasterIdLst>
  <p:sldIdLst>
    <p:sldId id="256" r:id="rId2"/>
    <p:sldId id="304" r:id="rId3"/>
    <p:sldId id="261" r:id="rId4"/>
    <p:sldId id="257" r:id="rId5"/>
    <p:sldId id="260" r:id="rId6"/>
    <p:sldId id="305" r:id="rId7"/>
    <p:sldId id="306" r:id="rId8"/>
    <p:sldId id="308" r:id="rId9"/>
    <p:sldId id="307" r:id="rId10"/>
    <p:sldId id="264" r:id="rId11"/>
    <p:sldId id="258" r:id="rId12"/>
    <p:sldId id="259" r:id="rId13"/>
    <p:sldId id="262" r:id="rId14"/>
    <p:sldId id="263" r:id="rId15"/>
    <p:sldId id="265" r:id="rId16"/>
    <p:sldId id="266" r:id="rId17"/>
    <p:sldId id="294" r:id="rId18"/>
    <p:sldId id="267" r:id="rId19"/>
    <p:sldId id="268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8" r:id="rId30"/>
    <p:sldId id="289" r:id="rId31"/>
    <p:sldId id="290" r:id="rId32"/>
    <p:sldId id="291" r:id="rId33"/>
    <p:sldId id="295" r:id="rId34"/>
    <p:sldId id="269" r:id="rId35"/>
    <p:sldId id="292" r:id="rId36"/>
    <p:sldId id="293" r:id="rId37"/>
    <p:sldId id="272" r:id="rId38"/>
    <p:sldId id="270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EBAB1-CCFB-40F6-930B-97635B56665B}" v="65" dt="2022-06-15T08:00:40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 autoAdjust="0"/>
    <p:restoredTop sz="85528" autoAdjust="0"/>
  </p:normalViewPr>
  <p:slideViewPr>
    <p:cSldViewPr snapToGrid="0">
      <p:cViewPr varScale="1">
        <p:scale>
          <a:sx n="94" d="100"/>
          <a:sy n="94" d="100"/>
        </p:scale>
        <p:origin x="1554" y="96"/>
      </p:cViewPr>
      <p:guideLst/>
    </p:cSldViewPr>
  </p:slideViewPr>
  <p:notesTextViewPr>
    <p:cViewPr>
      <p:scale>
        <a:sx n="3" d="2"/>
        <a:sy n="3" d="2"/>
      </p:scale>
      <p:origin x="0" y="-1062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ichaels" userId="835dee96-8586-433a-a39b-64ba55c3ef71" providerId="ADAL" clId="{C1FEBAB1-CCFB-40F6-930B-97635B56665B}"/>
    <pc:docChg chg="undo custSel addSld modSld">
      <pc:chgData name="Paul Michaels" userId="835dee96-8586-433a-a39b-64ba55c3ef71" providerId="ADAL" clId="{C1FEBAB1-CCFB-40F6-930B-97635B56665B}" dt="2022-06-15T08:03:15.861" v="1446" actId="5793"/>
      <pc:docMkLst>
        <pc:docMk/>
      </pc:docMkLst>
      <pc:sldChg chg="modSp mod">
        <pc:chgData name="Paul Michaels" userId="835dee96-8586-433a-a39b-64ba55c3ef71" providerId="ADAL" clId="{C1FEBAB1-CCFB-40F6-930B-97635B56665B}" dt="2022-06-14T06:42:17.880" v="271" actId="14100"/>
        <pc:sldMkLst>
          <pc:docMk/>
          <pc:sldMk cId="1512931234" sldId="258"/>
        </pc:sldMkLst>
        <pc:graphicFrameChg chg="mod">
          <ac:chgData name="Paul Michaels" userId="835dee96-8586-433a-a39b-64ba55c3ef71" providerId="ADAL" clId="{C1FEBAB1-CCFB-40F6-930B-97635B56665B}" dt="2022-06-14T06:41:55.439" v="259" actId="20577"/>
          <ac:graphicFrameMkLst>
            <pc:docMk/>
            <pc:sldMk cId="1512931234" sldId="258"/>
            <ac:graphicFrameMk id="5" creationId="{28ABF902-6652-47C7-7142-A1EF04F18AFC}"/>
          </ac:graphicFrameMkLst>
        </pc:graphicFrameChg>
        <pc:graphicFrameChg chg="mod">
          <ac:chgData name="Paul Michaels" userId="835dee96-8586-433a-a39b-64ba55c3ef71" providerId="ADAL" clId="{C1FEBAB1-CCFB-40F6-930B-97635B56665B}" dt="2022-06-14T06:42:17.880" v="271" actId="14100"/>
          <ac:graphicFrameMkLst>
            <pc:docMk/>
            <pc:sldMk cId="1512931234" sldId="258"/>
            <ac:graphicFrameMk id="7" creationId="{82DC4153-26CB-DC17-A652-A80D6FD39C4B}"/>
          </ac:graphicFrameMkLst>
        </pc:graphicFrameChg>
      </pc:sldChg>
      <pc:sldChg chg="modSp mod">
        <pc:chgData name="Paul Michaels" userId="835dee96-8586-433a-a39b-64ba55c3ef71" providerId="ADAL" clId="{C1FEBAB1-CCFB-40F6-930B-97635B56665B}" dt="2022-06-15T07:37:35.897" v="1302" actId="20577"/>
        <pc:sldMkLst>
          <pc:docMk/>
          <pc:sldMk cId="2836004772" sldId="259"/>
        </pc:sldMkLst>
        <pc:spChg chg="mod">
          <ac:chgData name="Paul Michaels" userId="835dee96-8586-433a-a39b-64ba55c3ef71" providerId="ADAL" clId="{C1FEBAB1-CCFB-40F6-930B-97635B56665B}" dt="2022-06-15T07:37:35.897" v="1302" actId="20577"/>
          <ac:spMkLst>
            <pc:docMk/>
            <pc:sldMk cId="2836004772" sldId="259"/>
            <ac:spMk id="5" creationId="{37051E26-ED3F-9E85-E3FC-CC0E3C859ECC}"/>
          </ac:spMkLst>
        </pc:spChg>
      </pc:sldChg>
      <pc:sldChg chg="modSp mod">
        <pc:chgData name="Paul Michaels" userId="835dee96-8586-433a-a39b-64ba55c3ef71" providerId="ADAL" clId="{C1FEBAB1-CCFB-40F6-930B-97635B56665B}" dt="2022-06-15T07:34:58.974" v="1249" actId="20577"/>
        <pc:sldMkLst>
          <pc:docMk/>
          <pc:sldMk cId="1048853378" sldId="262"/>
        </pc:sldMkLst>
        <pc:spChg chg="mod">
          <ac:chgData name="Paul Michaels" userId="835dee96-8586-433a-a39b-64ba55c3ef71" providerId="ADAL" clId="{C1FEBAB1-CCFB-40F6-930B-97635B56665B}" dt="2022-06-15T07:34:58.974" v="1249" actId="20577"/>
          <ac:spMkLst>
            <pc:docMk/>
            <pc:sldMk cId="1048853378" sldId="262"/>
            <ac:spMk id="4" creationId="{83702A03-7C81-EFA9-4084-C950188CA292}"/>
          </ac:spMkLst>
        </pc:spChg>
      </pc:sldChg>
      <pc:sldChg chg="modSp new mod">
        <pc:chgData name="Paul Michaels" userId="835dee96-8586-433a-a39b-64ba55c3ef71" providerId="ADAL" clId="{C1FEBAB1-CCFB-40F6-930B-97635B56665B}" dt="2022-06-15T07:41:33.148" v="1390" actId="20577"/>
        <pc:sldMkLst>
          <pc:docMk/>
          <pc:sldMk cId="1184415543" sldId="263"/>
        </pc:sldMkLst>
        <pc:spChg chg="mod">
          <ac:chgData name="Paul Michaels" userId="835dee96-8586-433a-a39b-64ba55c3ef71" providerId="ADAL" clId="{C1FEBAB1-CCFB-40F6-930B-97635B56665B}" dt="2022-06-15T07:41:33.148" v="1390" actId="20577"/>
          <ac:spMkLst>
            <pc:docMk/>
            <pc:sldMk cId="1184415543" sldId="263"/>
            <ac:spMk id="2" creationId="{91954A8E-5942-44F9-4A2E-AFBE739CCBFD}"/>
          </ac:spMkLst>
        </pc:spChg>
        <pc:spChg chg="mod">
          <ac:chgData name="Paul Michaels" userId="835dee96-8586-433a-a39b-64ba55c3ef71" providerId="ADAL" clId="{C1FEBAB1-CCFB-40F6-930B-97635B56665B}" dt="2022-06-14T07:21:56.056" v="894" actId="20577"/>
          <ac:spMkLst>
            <pc:docMk/>
            <pc:sldMk cId="1184415543" sldId="263"/>
            <ac:spMk id="3" creationId="{56625DD6-8151-1E4F-C688-05DD9320E420}"/>
          </ac:spMkLst>
        </pc:spChg>
        <pc:spChg chg="mod">
          <ac:chgData name="Paul Michaels" userId="835dee96-8586-433a-a39b-64ba55c3ef71" providerId="ADAL" clId="{C1FEBAB1-CCFB-40F6-930B-97635B56665B}" dt="2022-06-15T07:39:20.330" v="1314" actId="20577"/>
          <ac:spMkLst>
            <pc:docMk/>
            <pc:sldMk cId="1184415543" sldId="263"/>
            <ac:spMk id="4" creationId="{C65AF8B6-4189-5786-3CE1-00982CC696F1}"/>
          </ac:spMkLst>
        </pc:spChg>
      </pc:sldChg>
      <pc:sldChg chg="addSp delSp modSp new mod setBg modClrScheme chgLayout">
        <pc:chgData name="Paul Michaels" userId="835dee96-8586-433a-a39b-64ba55c3ef71" providerId="ADAL" clId="{C1FEBAB1-CCFB-40F6-930B-97635B56665B}" dt="2022-06-14T06:54:16.295" v="555" actId="20577"/>
        <pc:sldMkLst>
          <pc:docMk/>
          <pc:sldMk cId="1757892549" sldId="264"/>
        </pc:sldMkLst>
        <pc:spChg chg="del mod ord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2" creationId="{2E8F143C-765C-47AC-877E-A559744A17BB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3" creationId="{7E600089-9C96-56BD-E06B-A58B1DF7050F}"/>
          </ac:spMkLst>
        </pc:spChg>
        <pc:spChg chg="del">
          <ac:chgData name="Paul Michaels" userId="835dee96-8586-433a-a39b-64ba55c3ef71" providerId="ADAL" clId="{C1FEBAB1-CCFB-40F6-930B-97635B56665B}" dt="2022-06-14T06:37:40.896" v="109" actId="700"/>
          <ac:spMkLst>
            <pc:docMk/>
            <pc:sldMk cId="1757892549" sldId="264"/>
            <ac:spMk id="4" creationId="{31A5B372-0B13-C683-8143-68F62F0AA575}"/>
          </ac:spMkLst>
        </pc:spChg>
        <pc:spChg chg="add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5" creationId="{3D9B2351-2A0E-E312-36F4-97C354D64623}"/>
          </ac:spMkLst>
        </pc:spChg>
        <pc:spChg chg="add del mod ord">
          <ac:chgData name="Paul Michaels" userId="835dee96-8586-433a-a39b-64ba55c3ef71" providerId="ADAL" clId="{C1FEBAB1-CCFB-40F6-930B-97635B56665B}" dt="2022-06-14T06:47:19.635" v="453" actId="26606"/>
          <ac:spMkLst>
            <pc:docMk/>
            <pc:sldMk cId="1757892549" sldId="264"/>
            <ac:spMk id="6" creationId="{7BF46D4A-0503-21BB-E3EC-52251DE3CB5B}"/>
          </ac:spMkLst>
        </pc:spChg>
        <pc:graphicFrameChg chg="add mod">
          <ac:chgData name="Paul Michaels" userId="835dee96-8586-433a-a39b-64ba55c3ef71" providerId="ADAL" clId="{C1FEBAB1-CCFB-40F6-930B-97635B56665B}" dt="2022-06-14T06:54:16.295" v="555" actId="20577"/>
          <ac:graphicFrameMkLst>
            <pc:docMk/>
            <pc:sldMk cId="1757892549" sldId="264"/>
            <ac:graphicFrameMk id="8" creationId="{B0A4EDB4-1711-8704-7396-AF2F97644A11}"/>
          </ac:graphicFrameMkLst>
        </pc:graphicFrameChg>
      </pc:sldChg>
      <pc:sldChg chg="modSp new mod modNotesTx">
        <pc:chgData name="Paul Michaels" userId="835dee96-8586-433a-a39b-64ba55c3ef71" providerId="ADAL" clId="{C1FEBAB1-CCFB-40F6-930B-97635B56665B}" dt="2022-06-15T07:39:56.424" v="1383" actId="20577"/>
        <pc:sldMkLst>
          <pc:docMk/>
          <pc:sldMk cId="966847916" sldId="265"/>
        </pc:sldMkLst>
        <pc:spChg chg="mod">
          <ac:chgData name="Paul Michaels" userId="835dee96-8586-433a-a39b-64ba55c3ef71" providerId="ADAL" clId="{C1FEBAB1-CCFB-40F6-930B-97635B56665B}" dt="2022-06-14T06:51:35.143" v="479" actId="20577"/>
          <ac:spMkLst>
            <pc:docMk/>
            <pc:sldMk cId="966847916" sldId="265"/>
            <ac:spMk id="2" creationId="{84BE895B-C0B7-0551-B0B3-615160CA30A5}"/>
          </ac:spMkLst>
        </pc:spChg>
        <pc:spChg chg="mod">
          <ac:chgData name="Paul Michaels" userId="835dee96-8586-433a-a39b-64ba55c3ef71" providerId="ADAL" clId="{C1FEBAB1-CCFB-40F6-930B-97635B56665B}" dt="2022-06-14T06:54:45.831" v="596" actId="20577"/>
          <ac:spMkLst>
            <pc:docMk/>
            <pc:sldMk cId="966847916" sldId="265"/>
            <ac:spMk id="3" creationId="{199EE744-5D33-0F82-1D2B-503D1A00D144}"/>
          </ac:spMkLst>
        </pc:spChg>
        <pc:spChg chg="mod">
          <ac:chgData name="Paul Michaels" userId="835dee96-8586-433a-a39b-64ba55c3ef71" providerId="ADAL" clId="{C1FEBAB1-CCFB-40F6-930B-97635B56665B}" dt="2022-06-15T07:39:41.066" v="1332" actId="20577"/>
          <ac:spMkLst>
            <pc:docMk/>
            <pc:sldMk cId="966847916" sldId="265"/>
            <ac:spMk id="4" creationId="{EB8BFECF-DBE9-1BE8-20B2-CD6E09200561}"/>
          </ac:spMkLst>
        </pc:spChg>
      </pc:sldChg>
      <pc:sldChg chg="addSp delSp modSp new mod setBg modClrScheme delDesignElem chgLayout">
        <pc:chgData name="Paul Michaels" userId="835dee96-8586-433a-a39b-64ba55c3ef71" providerId="ADAL" clId="{C1FEBAB1-CCFB-40F6-930B-97635B56665B}" dt="2022-06-14T16:00:47.439" v="899" actId="20577"/>
        <pc:sldMkLst>
          <pc:docMk/>
          <pc:sldMk cId="3999886890" sldId="266"/>
        </pc:sldMkLst>
        <pc:spChg chg="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2" creationId="{CCB0F162-8493-50DD-D642-504C24A65240}"/>
          </ac:spMkLst>
        </pc:spChg>
        <pc:spChg chg="del">
          <ac:chgData name="Paul Michaels" userId="835dee96-8586-433a-a39b-64ba55c3ef71" providerId="ADAL" clId="{C1FEBAB1-CCFB-40F6-930B-97635B56665B}" dt="2022-06-14T07:17:29.601" v="619" actId="931"/>
          <ac:spMkLst>
            <pc:docMk/>
            <pc:sldMk cId="3999886890" sldId="266"/>
            <ac:spMk id="3" creationId="{DB96439C-C1F1-F77C-F2B6-0797DE740CF0}"/>
          </ac:spMkLst>
        </pc:spChg>
        <pc:spChg chg="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4" creationId="{509682AC-A893-62A4-5AC2-299BB524F736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7" creationId="{16CC68F6-8A6B-3420-EAC9-BB3C51095199}"/>
          </ac:spMkLst>
        </pc:spChg>
        <pc:spChg chg="add del mod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8" creationId="{220D7CD3-B82E-E1FD-3645-CB9F75163A67}"/>
          </ac:spMkLst>
        </pc:spChg>
        <pc:spChg chg="add del mod ord">
          <ac:chgData name="Paul Michaels" userId="835dee96-8586-433a-a39b-64ba55c3ef71" providerId="ADAL" clId="{C1FEBAB1-CCFB-40F6-930B-97635B56665B}" dt="2022-06-14T07:18:58.390" v="631" actId="700"/>
          <ac:spMkLst>
            <pc:docMk/>
            <pc:sldMk cId="3999886890" sldId="266"/>
            <ac:spMk id="9" creationId="{52DC9335-D541-724D-D29F-98E987AB3D7D}"/>
          </ac:spMkLst>
        </pc:spChg>
        <pc:spChg chg="add del mod ord">
          <ac:chgData name="Paul Michaels" userId="835dee96-8586-433a-a39b-64ba55c3ef71" providerId="ADAL" clId="{C1FEBAB1-CCFB-40F6-930B-97635B56665B}" dt="2022-06-14T07:18:46.123" v="630" actId="700"/>
          <ac:spMkLst>
            <pc:docMk/>
            <pc:sldMk cId="3999886890" sldId="266"/>
            <ac:spMk id="10" creationId="{5EFE06CD-D849-7EDC-1206-F728663ADA17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1" creationId="{25C8D2C1-DA83-420D-9635-D52CE066B5DA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2" creationId="{6DD7A4B3-3FD0-78DA-54E9-73E4209D6789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3" creationId="{434F74C9-6A0B-409E-AD1C-45B58BE91BB8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4" creationId="{8243CE2D-D961-4DCC-A045-94DB97F05A8F}"/>
          </ac:spMkLst>
        </pc:spChg>
        <pc:spChg chg="add del mod">
          <ac:chgData name="Paul Michaels" userId="835dee96-8586-433a-a39b-64ba55c3ef71" providerId="ADAL" clId="{C1FEBAB1-CCFB-40F6-930B-97635B56665B}" dt="2022-06-14T07:18:45.130" v="629"/>
          <ac:spMkLst>
            <pc:docMk/>
            <pc:sldMk cId="3999886890" sldId="266"/>
            <ac:spMk id="16" creationId="{544493A8-6FC8-5BEC-2863-129B0623A575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7" creationId="{90AA6468-80AC-4DDF-9CFB-C7A9507E203F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18" creationId="{4DEC82A4-781F-8DEB-F24B-B5114CC8B0BE}"/>
          </ac:spMkLst>
        </pc:spChg>
        <pc:spChg chg="add del">
          <ac:chgData name="Paul Michaels" userId="835dee96-8586-433a-a39b-64ba55c3ef71" providerId="ADAL" clId="{C1FEBAB1-CCFB-40F6-930B-97635B56665B}" dt="2022-06-14T07:18:04.071" v="622"/>
          <ac:spMkLst>
            <pc:docMk/>
            <pc:sldMk cId="3999886890" sldId="266"/>
            <ac:spMk id="19" creationId="{4AB900CC-5074-4746-A1A4-AF640455BD43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0" creationId="{FBCA6641-58DA-5970-82BB-38FBCC7555A9}"/>
          </ac:spMkLst>
        </pc:spChg>
        <pc:spChg chg="add del mod">
          <ac:chgData name="Paul Michaels" userId="835dee96-8586-433a-a39b-64ba55c3ef71" providerId="ADAL" clId="{C1FEBAB1-CCFB-40F6-930B-97635B56665B}" dt="2022-06-14T07:18:44.571" v="628"/>
          <ac:spMkLst>
            <pc:docMk/>
            <pc:sldMk cId="3999886890" sldId="266"/>
            <ac:spMk id="21" creationId="{454E663D-9812-8886-6438-4924AA738002}"/>
          </ac:spMkLst>
        </pc:spChg>
        <pc:spChg chg="add mod ord">
          <ac:chgData name="Paul Michaels" userId="835dee96-8586-433a-a39b-64ba55c3ef71" providerId="ADAL" clId="{C1FEBAB1-CCFB-40F6-930B-97635B56665B}" dt="2022-06-14T16:00:47.439" v="899" actId="20577"/>
          <ac:spMkLst>
            <pc:docMk/>
            <pc:sldMk cId="3999886890" sldId="266"/>
            <ac:spMk id="22" creationId="{294E47DE-95F2-0132-8956-8B32752E9D25}"/>
          </ac:spMkLst>
        </pc:spChg>
        <pc:picChg chg="add mod ord modCrop">
          <ac:chgData name="Paul Michaels" userId="835dee96-8586-433a-a39b-64ba55c3ef71" providerId="ADAL" clId="{C1FEBAB1-CCFB-40F6-930B-97635B56665B}" dt="2022-06-14T07:18:58.390" v="631" actId="700"/>
          <ac:picMkLst>
            <pc:docMk/>
            <pc:sldMk cId="3999886890" sldId="266"/>
            <ac:picMk id="6" creationId="{69E3AE6D-DCF4-CD96-79A3-DB3DFFC5E8EE}"/>
          </ac:picMkLst>
        </pc:picChg>
        <pc:cxnChg chg="add del">
          <ac:chgData name="Paul Michaels" userId="835dee96-8586-433a-a39b-64ba55c3ef71" providerId="ADAL" clId="{C1FEBAB1-CCFB-40F6-930B-97635B56665B}" dt="2022-06-14T07:18:04.071" v="622"/>
          <ac:cxnSpMkLst>
            <pc:docMk/>
            <pc:sldMk cId="3999886890" sldId="266"/>
            <ac:cxnSpMk id="15" creationId="{F5486A9D-1265-4B57-91E6-68E666B978BC}"/>
          </ac:cxnSpMkLst>
        </pc:cxnChg>
      </pc:sldChg>
      <pc:sldChg chg="addSp delSp modSp new mod modClrScheme chgLayout">
        <pc:chgData name="Paul Michaels" userId="835dee96-8586-433a-a39b-64ba55c3ef71" providerId="ADAL" clId="{C1FEBAB1-CCFB-40F6-930B-97635B56665B}" dt="2022-06-14T17:12:09.197" v="917" actId="700"/>
        <pc:sldMkLst>
          <pc:docMk/>
          <pc:sldMk cId="399824639" sldId="267"/>
        </pc:sldMkLst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2" creationId="{B460B9DC-34D5-8536-F2B4-955B6F5353B6}"/>
          </ac:spMkLst>
        </pc:spChg>
        <pc:spChg chg="del mod ord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3" creationId="{C70616D5-3C6B-4301-CB1B-3912B8144099}"/>
          </ac:spMkLst>
        </pc:spChg>
        <pc:spChg chg="del">
          <ac:chgData name="Paul Michaels" userId="835dee96-8586-433a-a39b-64ba55c3ef71" providerId="ADAL" clId="{C1FEBAB1-CCFB-40F6-930B-97635B56665B}" dt="2022-06-14T17:10:43.106" v="901" actId="700"/>
          <ac:spMkLst>
            <pc:docMk/>
            <pc:sldMk cId="399824639" sldId="267"/>
            <ac:spMk id="4" creationId="{3AE3FC88-66BD-93DE-3DBC-A3C441312EFE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5" creationId="{8380F65D-783E-C503-40F5-FEA00A7E98C5}"/>
          </ac:spMkLst>
        </pc:spChg>
        <pc:spChg chg="add del mod ord">
          <ac:chgData name="Paul Michaels" userId="835dee96-8586-433a-a39b-64ba55c3ef71" providerId="ADAL" clId="{C1FEBAB1-CCFB-40F6-930B-97635B56665B}" dt="2022-06-14T17:11:12.490" v="914" actId="700"/>
          <ac:spMkLst>
            <pc:docMk/>
            <pc:sldMk cId="399824639" sldId="267"/>
            <ac:spMk id="6" creationId="{996B4E61-E513-13E2-2990-449605713F82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7" creationId="{3AAF6408-6F4E-95DD-818C-8C320FB0E685}"/>
          </ac:spMkLst>
        </pc:spChg>
        <pc:spChg chg="add del mod ord">
          <ac:chgData name="Paul Michaels" userId="835dee96-8586-433a-a39b-64ba55c3ef71" providerId="ADAL" clId="{C1FEBAB1-CCFB-40F6-930B-97635B56665B}" dt="2022-06-14T17:11:44.579" v="915" actId="700"/>
          <ac:spMkLst>
            <pc:docMk/>
            <pc:sldMk cId="399824639" sldId="267"/>
            <ac:spMk id="8" creationId="{1EC0A16B-D569-17C1-E7AB-B276DC8BB836}"/>
          </ac:spMkLst>
        </pc:spChg>
        <pc:spChg chg="add del mod ord">
          <ac:chgData name="Paul Michaels" userId="835dee96-8586-433a-a39b-64ba55c3ef71" providerId="ADAL" clId="{C1FEBAB1-CCFB-40F6-930B-97635B56665B}" dt="2022-06-14T17:12:03.122" v="916" actId="931"/>
          <ac:spMkLst>
            <pc:docMk/>
            <pc:sldMk cId="399824639" sldId="267"/>
            <ac:spMk id="9" creationId="{03375DC2-4251-75F7-3A40-DFE1FF1C1DA7}"/>
          </ac:spMkLst>
        </pc:spChg>
        <pc:spChg chg="add mod ord">
          <ac:chgData name="Paul Michaels" userId="835dee96-8586-433a-a39b-64ba55c3ef71" providerId="ADAL" clId="{C1FEBAB1-CCFB-40F6-930B-97635B56665B}" dt="2022-06-14T17:12:09.197" v="917" actId="700"/>
          <ac:spMkLst>
            <pc:docMk/>
            <pc:sldMk cId="399824639" sldId="267"/>
            <ac:spMk id="12" creationId="{0F66CD29-ED45-2944-CA43-DC4B81E4C2C6}"/>
          </ac:spMkLst>
        </pc:spChg>
        <pc:picChg chg="add mod ord modCrop">
          <ac:chgData name="Paul Michaels" userId="835dee96-8586-433a-a39b-64ba55c3ef71" providerId="ADAL" clId="{C1FEBAB1-CCFB-40F6-930B-97635B56665B}" dt="2022-06-14T17:12:09.197" v="917" actId="700"/>
          <ac:picMkLst>
            <pc:docMk/>
            <pc:sldMk cId="399824639" sldId="267"/>
            <ac:picMk id="11" creationId="{C435B70D-A6E7-2158-3D52-5256DE728E29}"/>
          </ac:picMkLst>
        </pc:picChg>
      </pc:sldChg>
      <pc:sldChg chg="addSp delSp modSp new mod modClrScheme chgLayout">
        <pc:chgData name="Paul Michaels" userId="835dee96-8586-433a-a39b-64ba55c3ef71" providerId="ADAL" clId="{C1FEBAB1-CCFB-40F6-930B-97635B56665B}" dt="2022-06-15T07:02:52.532" v="1081" actId="20577"/>
        <pc:sldMkLst>
          <pc:docMk/>
          <pc:sldMk cId="1509173924" sldId="268"/>
        </pc:sldMkLst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2" creationId="{C1702F5C-7356-2BF0-E3EA-BCF57E6A0F77}"/>
          </ac:spMkLst>
        </pc:spChg>
        <pc:spChg chg="del mod ord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3" creationId="{B8C8572E-C520-FFB6-9654-2D34C1EC1CD9}"/>
          </ac:spMkLst>
        </pc:spChg>
        <pc:spChg chg="del">
          <ac:chgData name="Paul Michaels" userId="835dee96-8586-433a-a39b-64ba55c3ef71" providerId="ADAL" clId="{C1FEBAB1-CCFB-40F6-930B-97635B56665B}" dt="2022-06-14T17:12:45.638" v="919" actId="700"/>
          <ac:spMkLst>
            <pc:docMk/>
            <pc:sldMk cId="1509173924" sldId="268"/>
            <ac:spMk id="4" creationId="{19405F9B-33F8-0940-E3A2-0632F06AD33C}"/>
          </ac:spMkLst>
        </pc:spChg>
        <pc:spChg chg="add mod ord">
          <ac:chgData name="Paul Michaels" userId="835dee96-8586-433a-a39b-64ba55c3ef71" providerId="ADAL" clId="{C1FEBAB1-CCFB-40F6-930B-97635B56665B}" dt="2022-06-14T17:35:05.132" v="1014" actId="20577"/>
          <ac:spMkLst>
            <pc:docMk/>
            <pc:sldMk cId="1509173924" sldId="268"/>
            <ac:spMk id="5" creationId="{3759C7E9-CF1C-66FB-631B-8FC100120D18}"/>
          </ac:spMkLst>
        </pc:spChg>
        <pc:spChg chg="add mod ord">
          <ac:chgData name="Paul Michaels" userId="835dee96-8586-433a-a39b-64ba55c3ef71" providerId="ADAL" clId="{C1FEBAB1-CCFB-40F6-930B-97635B56665B}" dt="2022-06-15T07:02:52.532" v="1081" actId="20577"/>
          <ac:spMkLst>
            <pc:docMk/>
            <pc:sldMk cId="1509173924" sldId="268"/>
            <ac:spMk id="6" creationId="{15C702B4-B336-E767-209E-844A8D40A548}"/>
          </ac:spMkLst>
        </pc:spChg>
      </pc:sldChg>
      <pc:sldChg chg="modSp new mod">
        <pc:chgData name="Paul Michaels" userId="835dee96-8586-433a-a39b-64ba55c3ef71" providerId="ADAL" clId="{C1FEBAB1-CCFB-40F6-930B-97635B56665B}" dt="2022-06-15T08:02:09.653" v="1424" actId="20577"/>
        <pc:sldMkLst>
          <pc:docMk/>
          <pc:sldMk cId="1557186798" sldId="269"/>
        </pc:sldMkLst>
        <pc:spChg chg="mod">
          <ac:chgData name="Paul Michaels" userId="835dee96-8586-433a-a39b-64ba55c3ef71" providerId="ADAL" clId="{C1FEBAB1-CCFB-40F6-930B-97635B56665B}" dt="2022-06-15T08:02:09.653" v="1424" actId="20577"/>
          <ac:spMkLst>
            <pc:docMk/>
            <pc:sldMk cId="1557186798" sldId="269"/>
            <ac:spMk id="2" creationId="{CD9AC1EC-851A-A512-CCAA-183490976C60}"/>
          </ac:spMkLst>
        </pc:spChg>
        <pc:spChg chg="mod">
          <ac:chgData name="Paul Michaels" userId="835dee96-8586-433a-a39b-64ba55c3ef71" providerId="ADAL" clId="{C1FEBAB1-CCFB-40F6-930B-97635B56665B}" dt="2022-06-15T07:29:39.787" v="1082" actId="21"/>
          <ac:spMkLst>
            <pc:docMk/>
            <pc:sldMk cId="1557186798" sldId="269"/>
            <ac:spMk id="3" creationId="{78ED83CD-1F4D-A716-F7F8-007BA5AF7A84}"/>
          </ac:spMkLst>
        </pc:spChg>
      </pc:sldChg>
      <pc:sldChg chg="modSp new mod">
        <pc:chgData name="Paul Michaels" userId="835dee96-8586-433a-a39b-64ba55c3ef71" providerId="ADAL" clId="{C1FEBAB1-CCFB-40F6-930B-97635B56665B}" dt="2022-06-15T07:30:06.738" v="1113" actId="20577"/>
        <pc:sldMkLst>
          <pc:docMk/>
          <pc:sldMk cId="3668938677" sldId="270"/>
        </pc:sldMkLst>
        <pc:spChg chg="mod">
          <ac:chgData name="Paul Michaels" userId="835dee96-8586-433a-a39b-64ba55c3ef71" providerId="ADAL" clId="{C1FEBAB1-CCFB-40F6-930B-97635B56665B}" dt="2022-06-15T07:30:03.084" v="1109" actId="20577"/>
          <ac:spMkLst>
            <pc:docMk/>
            <pc:sldMk cId="3668938677" sldId="270"/>
            <ac:spMk id="2" creationId="{C3F9B9C5-06E9-8E19-8868-4B19641B61B5}"/>
          </ac:spMkLst>
        </pc:spChg>
        <pc:spChg chg="mod">
          <ac:chgData name="Paul Michaels" userId="835dee96-8586-433a-a39b-64ba55c3ef71" providerId="ADAL" clId="{C1FEBAB1-CCFB-40F6-930B-97635B56665B}" dt="2022-06-15T07:30:06.738" v="1113" actId="20577"/>
          <ac:spMkLst>
            <pc:docMk/>
            <pc:sldMk cId="3668938677" sldId="270"/>
            <ac:spMk id="3" creationId="{7B6B710B-1E37-CE92-DD37-BC65D948FB63}"/>
          </ac:spMkLst>
        </pc:spChg>
      </pc:sldChg>
      <pc:sldChg chg="addSp delSp modSp new mod modClrScheme chgLayout">
        <pc:chgData name="Paul Michaels" userId="835dee96-8586-433a-a39b-64ba55c3ef71" providerId="ADAL" clId="{C1FEBAB1-CCFB-40F6-930B-97635B56665B}" dt="2022-06-15T08:00:44.630" v="1420" actId="700"/>
        <pc:sldMkLst>
          <pc:docMk/>
          <pc:sldMk cId="4015346084" sldId="271"/>
        </pc:sldMkLst>
        <pc:spChg chg="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2" creationId="{1E02B3FF-F6FB-C979-888B-7DC8CF6582F2}"/>
          </ac:spMkLst>
        </pc:spChg>
        <pc:spChg chg="del mod ord">
          <ac:chgData name="Paul Michaels" userId="835dee96-8586-433a-a39b-64ba55c3ef71" providerId="ADAL" clId="{C1FEBAB1-CCFB-40F6-930B-97635B56665B}" dt="2022-06-15T08:00:12.961" v="1417" actId="700"/>
          <ac:spMkLst>
            <pc:docMk/>
            <pc:sldMk cId="4015346084" sldId="271"/>
            <ac:spMk id="3" creationId="{FDE24209-048F-4034-863E-0648D8CC0F23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4" creationId="{C1D04615-EEE0-598D-350D-812EB81E063B}"/>
          </ac:spMkLst>
        </pc:spChg>
        <pc:spChg chg="add del mod ord">
          <ac:chgData name="Paul Michaels" userId="835dee96-8586-433a-a39b-64ba55c3ef71" providerId="ADAL" clId="{C1FEBAB1-CCFB-40F6-930B-97635B56665B}" dt="2022-06-15T08:00:18.077" v="1418" actId="700"/>
          <ac:spMkLst>
            <pc:docMk/>
            <pc:sldMk cId="4015346084" sldId="271"/>
            <ac:spMk id="5" creationId="{B6BCE15F-0CFB-761A-7B11-8AECBD314933}"/>
          </ac:spMkLst>
        </pc:spChg>
        <pc:spChg chg="add del mod ord">
          <ac:chgData name="Paul Michaels" userId="835dee96-8586-433a-a39b-64ba55c3ef71" providerId="ADAL" clId="{C1FEBAB1-CCFB-40F6-930B-97635B56665B}" dt="2022-06-15T08:00:40.411" v="1419" actId="931"/>
          <ac:spMkLst>
            <pc:docMk/>
            <pc:sldMk cId="4015346084" sldId="271"/>
            <ac:spMk id="6" creationId="{DBB356DA-D4B5-DBF2-0635-65EBE1510F77}"/>
          </ac:spMkLst>
        </pc:spChg>
        <pc:spChg chg="add mod ord">
          <ac:chgData name="Paul Michaels" userId="835dee96-8586-433a-a39b-64ba55c3ef71" providerId="ADAL" clId="{C1FEBAB1-CCFB-40F6-930B-97635B56665B}" dt="2022-06-15T08:00:44.630" v="1420" actId="700"/>
          <ac:spMkLst>
            <pc:docMk/>
            <pc:sldMk cId="4015346084" sldId="271"/>
            <ac:spMk id="9" creationId="{972160E2-9296-7C1D-72C5-515670A2AAA6}"/>
          </ac:spMkLst>
        </pc:spChg>
        <pc:picChg chg="add mod ord modCrop">
          <ac:chgData name="Paul Michaels" userId="835dee96-8586-433a-a39b-64ba55c3ef71" providerId="ADAL" clId="{C1FEBAB1-CCFB-40F6-930B-97635B56665B}" dt="2022-06-15T08:00:44.630" v="1420" actId="700"/>
          <ac:picMkLst>
            <pc:docMk/>
            <pc:sldMk cId="4015346084" sldId="271"/>
            <ac:picMk id="8" creationId="{6C39469E-853E-1AB8-B162-9404D7E08D52}"/>
          </ac:picMkLst>
        </pc:picChg>
      </pc:sldChg>
      <pc:sldChg chg="modSp new mod">
        <pc:chgData name="Paul Michaels" userId="835dee96-8586-433a-a39b-64ba55c3ef71" providerId="ADAL" clId="{C1FEBAB1-CCFB-40F6-930B-97635B56665B}" dt="2022-06-15T08:03:15.861" v="1446" actId="5793"/>
        <pc:sldMkLst>
          <pc:docMk/>
          <pc:sldMk cId="4224154070" sldId="272"/>
        </pc:sldMkLst>
        <pc:spChg chg="mod">
          <ac:chgData name="Paul Michaels" userId="835dee96-8586-433a-a39b-64ba55c3ef71" providerId="ADAL" clId="{C1FEBAB1-CCFB-40F6-930B-97635B56665B}" dt="2022-06-15T08:03:15.861" v="1446" actId="5793"/>
          <ac:spMkLst>
            <pc:docMk/>
            <pc:sldMk cId="4224154070" sldId="272"/>
            <ac:spMk id="2" creationId="{DCAA87AA-2885-4C02-4A03-B8AC89DBA51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36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BC9E70-7C45-42CD-9A1B-C8FCAFB5DFD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6A8F5DB-9013-40E6-8546-FCCBF0425FC6}">
      <dgm:prSet/>
      <dgm:spPr/>
      <dgm:t>
        <a:bodyPr/>
        <a:lstStyle/>
        <a:p>
          <a:r>
            <a:rPr lang="en-GB"/>
            <a:t>Software architecture is a complex topic</a:t>
          </a:r>
          <a:endParaRPr lang="en-US"/>
        </a:p>
      </dgm:t>
    </dgm:pt>
    <dgm:pt modelId="{B131046A-658A-4704-8B6E-6F6724EE3947}" type="parTrans" cxnId="{18E18DF3-F23F-48EF-9B71-63DE250D4929}">
      <dgm:prSet/>
      <dgm:spPr/>
      <dgm:t>
        <a:bodyPr/>
        <a:lstStyle/>
        <a:p>
          <a:endParaRPr lang="en-US"/>
        </a:p>
      </dgm:t>
    </dgm:pt>
    <dgm:pt modelId="{4B58BB85-3108-418D-8004-2B8277B66AAC}" type="sibTrans" cxnId="{18E18DF3-F23F-48EF-9B71-63DE250D4929}">
      <dgm:prSet/>
      <dgm:spPr/>
      <dgm:t>
        <a:bodyPr/>
        <a:lstStyle/>
        <a:p>
          <a:endParaRPr lang="en-US"/>
        </a:p>
      </dgm:t>
    </dgm:pt>
    <dgm:pt modelId="{EEE1876A-FFEC-4180-9C74-0F6494942C55}">
      <dgm:prSet/>
      <dgm:spPr/>
      <dgm:t>
        <a:bodyPr/>
        <a:lstStyle/>
        <a:p>
          <a:r>
            <a:rPr lang="en-GB"/>
            <a:t>There are some repeatable patterns</a:t>
          </a:r>
          <a:endParaRPr lang="en-US"/>
        </a:p>
      </dgm:t>
    </dgm:pt>
    <dgm:pt modelId="{F0BEB0DC-4DDF-4F34-B3BA-B0A603977518}" type="parTrans" cxnId="{00B9B718-708F-4AEC-A15E-7FE5BF74E620}">
      <dgm:prSet/>
      <dgm:spPr/>
      <dgm:t>
        <a:bodyPr/>
        <a:lstStyle/>
        <a:p>
          <a:endParaRPr lang="en-US"/>
        </a:p>
      </dgm:t>
    </dgm:pt>
    <dgm:pt modelId="{78D49DA9-5AF9-4568-BD75-C2103340C630}" type="sibTrans" cxnId="{00B9B718-708F-4AEC-A15E-7FE5BF74E620}">
      <dgm:prSet/>
      <dgm:spPr/>
      <dgm:t>
        <a:bodyPr/>
        <a:lstStyle/>
        <a:p>
          <a:endParaRPr lang="en-US"/>
        </a:p>
      </dgm:t>
    </dgm:pt>
    <dgm:pt modelId="{B94EB89C-389D-4BFD-8793-AC81118B6B06}">
      <dgm:prSet/>
      <dgm:spPr/>
      <dgm:t>
        <a:bodyPr/>
        <a:lstStyle/>
        <a:p>
          <a:r>
            <a:rPr lang="en-GB"/>
            <a:t>Every system does not need to be (and should not be) a unicorn that only you understand</a:t>
          </a:r>
          <a:endParaRPr lang="en-US"/>
        </a:p>
      </dgm:t>
    </dgm:pt>
    <dgm:pt modelId="{C8372D4E-53CF-4475-B1A1-80712B42677B}" type="parTrans" cxnId="{6B64A1A7-E9F1-44C1-A15E-28C755132B75}">
      <dgm:prSet/>
      <dgm:spPr/>
      <dgm:t>
        <a:bodyPr/>
        <a:lstStyle/>
        <a:p>
          <a:endParaRPr lang="en-US"/>
        </a:p>
      </dgm:t>
    </dgm:pt>
    <dgm:pt modelId="{909CAF50-2EF4-4F04-A90C-D68E587CBA37}" type="sibTrans" cxnId="{6B64A1A7-E9F1-44C1-A15E-28C755132B75}">
      <dgm:prSet/>
      <dgm:spPr/>
      <dgm:t>
        <a:bodyPr/>
        <a:lstStyle/>
        <a:p>
          <a:endParaRPr lang="en-US"/>
        </a:p>
      </dgm:t>
    </dgm:pt>
    <dgm:pt modelId="{EF05F544-7C3B-46FC-AAFC-0CEA0098BBB7}" type="pres">
      <dgm:prSet presAssocID="{3FBC9E70-7C45-42CD-9A1B-C8FCAFB5DFD3}" presName="root" presStyleCnt="0">
        <dgm:presLayoutVars>
          <dgm:dir/>
          <dgm:resizeHandles val="exact"/>
        </dgm:presLayoutVars>
      </dgm:prSet>
      <dgm:spPr/>
    </dgm:pt>
    <dgm:pt modelId="{9542348F-A5F4-46E6-935E-E73FC100CAC1}" type="pres">
      <dgm:prSet presAssocID="{06A8F5DB-9013-40E6-8546-FCCBF0425FC6}" presName="compNode" presStyleCnt="0"/>
      <dgm:spPr/>
    </dgm:pt>
    <dgm:pt modelId="{DF0AF642-DCAD-4DA7-9E96-89D6A83EC604}" type="pres">
      <dgm:prSet presAssocID="{06A8F5DB-9013-40E6-8546-FCCBF0425FC6}" presName="bgRect" presStyleLbl="bgShp" presStyleIdx="0" presStyleCnt="3"/>
      <dgm:spPr/>
    </dgm:pt>
    <dgm:pt modelId="{2A6C55DC-74AC-49D0-8DB1-951E7F350B11}" type="pres">
      <dgm:prSet presAssocID="{06A8F5DB-9013-40E6-8546-FCCBF0425F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E4104AF-294E-4868-9271-44B46324BC8B}" type="pres">
      <dgm:prSet presAssocID="{06A8F5DB-9013-40E6-8546-FCCBF0425FC6}" presName="spaceRect" presStyleCnt="0"/>
      <dgm:spPr/>
    </dgm:pt>
    <dgm:pt modelId="{55F5E8AA-85A1-4B37-A3AD-87A915357C4C}" type="pres">
      <dgm:prSet presAssocID="{06A8F5DB-9013-40E6-8546-FCCBF0425FC6}" presName="parTx" presStyleLbl="revTx" presStyleIdx="0" presStyleCnt="3">
        <dgm:presLayoutVars>
          <dgm:chMax val="0"/>
          <dgm:chPref val="0"/>
        </dgm:presLayoutVars>
      </dgm:prSet>
      <dgm:spPr/>
    </dgm:pt>
    <dgm:pt modelId="{634245F8-749A-4654-B593-B836A33DD23A}" type="pres">
      <dgm:prSet presAssocID="{4B58BB85-3108-418D-8004-2B8277B66AAC}" presName="sibTrans" presStyleCnt="0"/>
      <dgm:spPr/>
    </dgm:pt>
    <dgm:pt modelId="{BD4F2FF9-6612-4C51-8FCA-B6BFBCC8BB6A}" type="pres">
      <dgm:prSet presAssocID="{EEE1876A-FFEC-4180-9C74-0F6494942C55}" presName="compNode" presStyleCnt="0"/>
      <dgm:spPr/>
    </dgm:pt>
    <dgm:pt modelId="{6417E795-99D0-496E-9253-1C29F3B5D20B}" type="pres">
      <dgm:prSet presAssocID="{EEE1876A-FFEC-4180-9C74-0F6494942C55}" presName="bgRect" presStyleLbl="bgShp" presStyleIdx="1" presStyleCnt="3"/>
      <dgm:spPr/>
    </dgm:pt>
    <dgm:pt modelId="{5162CDAA-3422-4B0B-9D79-E930105506A3}" type="pres">
      <dgm:prSet presAssocID="{EEE1876A-FFEC-4180-9C74-0F6494942C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16E5C712-B14F-49D0-AE6D-E6C9051D6E0E}" type="pres">
      <dgm:prSet presAssocID="{EEE1876A-FFEC-4180-9C74-0F6494942C55}" presName="spaceRect" presStyleCnt="0"/>
      <dgm:spPr/>
    </dgm:pt>
    <dgm:pt modelId="{8192A340-3CEA-41D5-8DF9-8135F4BEF045}" type="pres">
      <dgm:prSet presAssocID="{EEE1876A-FFEC-4180-9C74-0F6494942C55}" presName="parTx" presStyleLbl="revTx" presStyleIdx="1" presStyleCnt="3">
        <dgm:presLayoutVars>
          <dgm:chMax val="0"/>
          <dgm:chPref val="0"/>
        </dgm:presLayoutVars>
      </dgm:prSet>
      <dgm:spPr/>
    </dgm:pt>
    <dgm:pt modelId="{23DE8B96-D78A-4A99-8A7F-584FDD4ECE01}" type="pres">
      <dgm:prSet presAssocID="{78D49DA9-5AF9-4568-BD75-C2103340C630}" presName="sibTrans" presStyleCnt="0"/>
      <dgm:spPr/>
    </dgm:pt>
    <dgm:pt modelId="{DC5B2796-3A9D-470E-BD67-8F18216F28CE}" type="pres">
      <dgm:prSet presAssocID="{B94EB89C-389D-4BFD-8793-AC81118B6B06}" presName="compNode" presStyleCnt="0"/>
      <dgm:spPr/>
    </dgm:pt>
    <dgm:pt modelId="{E7F4198A-DF8D-48A3-8426-FF15DE3CCF50}" type="pres">
      <dgm:prSet presAssocID="{B94EB89C-389D-4BFD-8793-AC81118B6B06}" presName="bgRect" presStyleLbl="bgShp" presStyleIdx="2" presStyleCnt="3"/>
      <dgm:spPr/>
    </dgm:pt>
    <dgm:pt modelId="{9E13F413-F50B-4CD7-8BF6-0BEA95838674}" type="pres">
      <dgm:prSet presAssocID="{B94EB89C-389D-4BFD-8793-AC81118B6B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icorn"/>
        </a:ext>
      </dgm:extLst>
    </dgm:pt>
    <dgm:pt modelId="{4B74EA9B-9DC2-4A8C-A61D-FDE947B81F6D}" type="pres">
      <dgm:prSet presAssocID="{B94EB89C-389D-4BFD-8793-AC81118B6B06}" presName="spaceRect" presStyleCnt="0"/>
      <dgm:spPr/>
    </dgm:pt>
    <dgm:pt modelId="{860883BF-A25C-492B-BDC4-8284EF29151B}" type="pres">
      <dgm:prSet presAssocID="{B94EB89C-389D-4BFD-8793-AC81118B6B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B9B718-708F-4AEC-A15E-7FE5BF74E620}" srcId="{3FBC9E70-7C45-42CD-9A1B-C8FCAFB5DFD3}" destId="{EEE1876A-FFEC-4180-9C74-0F6494942C55}" srcOrd="1" destOrd="0" parTransId="{F0BEB0DC-4DDF-4F34-B3BA-B0A603977518}" sibTransId="{78D49DA9-5AF9-4568-BD75-C2103340C630}"/>
    <dgm:cxn modelId="{8C51A51E-2DDA-4EC2-AB3B-6A4997B13F30}" type="presOf" srcId="{3FBC9E70-7C45-42CD-9A1B-C8FCAFB5DFD3}" destId="{EF05F544-7C3B-46FC-AAFC-0CEA0098BBB7}" srcOrd="0" destOrd="0" presId="urn:microsoft.com/office/officeart/2018/2/layout/IconVerticalSolidList"/>
    <dgm:cxn modelId="{9DE5EF5C-D1BF-440C-9F69-CBD59F643D02}" type="presOf" srcId="{B94EB89C-389D-4BFD-8793-AC81118B6B06}" destId="{860883BF-A25C-492B-BDC4-8284EF29151B}" srcOrd="0" destOrd="0" presId="urn:microsoft.com/office/officeart/2018/2/layout/IconVerticalSolidList"/>
    <dgm:cxn modelId="{1DA5E165-4407-4188-B461-A91F7E1A6611}" type="presOf" srcId="{06A8F5DB-9013-40E6-8546-FCCBF0425FC6}" destId="{55F5E8AA-85A1-4B37-A3AD-87A915357C4C}" srcOrd="0" destOrd="0" presId="urn:microsoft.com/office/officeart/2018/2/layout/IconVerticalSolidList"/>
    <dgm:cxn modelId="{57338D85-928A-4973-AF20-4ACFD3E07F20}" type="presOf" srcId="{EEE1876A-FFEC-4180-9C74-0F6494942C55}" destId="{8192A340-3CEA-41D5-8DF9-8135F4BEF045}" srcOrd="0" destOrd="0" presId="urn:microsoft.com/office/officeart/2018/2/layout/IconVerticalSolidList"/>
    <dgm:cxn modelId="{6B64A1A7-E9F1-44C1-A15E-28C755132B75}" srcId="{3FBC9E70-7C45-42CD-9A1B-C8FCAFB5DFD3}" destId="{B94EB89C-389D-4BFD-8793-AC81118B6B06}" srcOrd="2" destOrd="0" parTransId="{C8372D4E-53CF-4475-B1A1-80712B42677B}" sibTransId="{909CAF50-2EF4-4F04-A90C-D68E587CBA37}"/>
    <dgm:cxn modelId="{18E18DF3-F23F-48EF-9B71-63DE250D4929}" srcId="{3FBC9E70-7C45-42CD-9A1B-C8FCAFB5DFD3}" destId="{06A8F5DB-9013-40E6-8546-FCCBF0425FC6}" srcOrd="0" destOrd="0" parTransId="{B131046A-658A-4704-8B6E-6F6724EE3947}" sibTransId="{4B58BB85-3108-418D-8004-2B8277B66AAC}"/>
    <dgm:cxn modelId="{AFAE0F24-16F1-4098-B8FD-7D5D39544D7B}" type="presParOf" srcId="{EF05F544-7C3B-46FC-AAFC-0CEA0098BBB7}" destId="{9542348F-A5F4-46E6-935E-E73FC100CAC1}" srcOrd="0" destOrd="0" presId="urn:microsoft.com/office/officeart/2018/2/layout/IconVerticalSolidList"/>
    <dgm:cxn modelId="{4079FAB1-E219-4BE4-81DE-611877C580D2}" type="presParOf" srcId="{9542348F-A5F4-46E6-935E-E73FC100CAC1}" destId="{DF0AF642-DCAD-4DA7-9E96-89D6A83EC604}" srcOrd="0" destOrd="0" presId="urn:microsoft.com/office/officeart/2018/2/layout/IconVerticalSolidList"/>
    <dgm:cxn modelId="{AED3098E-B1D0-41ED-B856-147469D01677}" type="presParOf" srcId="{9542348F-A5F4-46E6-935E-E73FC100CAC1}" destId="{2A6C55DC-74AC-49D0-8DB1-951E7F350B11}" srcOrd="1" destOrd="0" presId="urn:microsoft.com/office/officeart/2018/2/layout/IconVerticalSolidList"/>
    <dgm:cxn modelId="{5A5D1960-75D4-4727-A950-A8A80A1D6769}" type="presParOf" srcId="{9542348F-A5F4-46E6-935E-E73FC100CAC1}" destId="{5E4104AF-294E-4868-9271-44B46324BC8B}" srcOrd="2" destOrd="0" presId="urn:microsoft.com/office/officeart/2018/2/layout/IconVerticalSolidList"/>
    <dgm:cxn modelId="{8BFE769E-6C6A-4A4D-BFAF-813FE525EA64}" type="presParOf" srcId="{9542348F-A5F4-46E6-935E-E73FC100CAC1}" destId="{55F5E8AA-85A1-4B37-A3AD-87A915357C4C}" srcOrd="3" destOrd="0" presId="urn:microsoft.com/office/officeart/2018/2/layout/IconVerticalSolidList"/>
    <dgm:cxn modelId="{34F93171-D44A-4A68-AA8D-474E17219948}" type="presParOf" srcId="{EF05F544-7C3B-46FC-AAFC-0CEA0098BBB7}" destId="{634245F8-749A-4654-B593-B836A33DD23A}" srcOrd="1" destOrd="0" presId="urn:microsoft.com/office/officeart/2018/2/layout/IconVerticalSolidList"/>
    <dgm:cxn modelId="{7528C085-E252-4581-9CAA-E0F7DF698594}" type="presParOf" srcId="{EF05F544-7C3B-46FC-AAFC-0CEA0098BBB7}" destId="{BD4F2FF9-6612-4C51-8FCA-B6BFBCC8BB6A}" srcOrd="2" destOrd="0" presId="urn:microsoft.com/office/officeart/2018/2/layout/IconVerticalSolidList"/>
    <dgm:cxn modelId="{6F094E5B-3C4B-4A7F-96C5-0C88BCA74E47}" type="presParOf" srcId="{BD4F2FF9-6612-4C51-8FCA-B6BFBCC8BB6A}" destId="{6417E795-99D0-496E-9253-1C29F3B5D20B}" srcOrd="0" destOrd="0" presId="urn:microsoft.com/office/officeart/2018/2/layout/IconVerticalSolidList"/>
    <dgm:cxn modelId="{64253B82-91A1-4102-8556-2CAEF462B6B7}" type="presParOf" srcId="{BD4F2FF9-6612-4C51-8FCA-B6BFBCC8BB6A}" destId="{5162CDAA-3422-4B0B-9D79-E930105506A3}" srcOrd="1" destOrd="0" presId="urn:microsoft.com/office/officeart/2018/2/layout/IconVerticalSolidList"/>
    <dgm:cxn modelId="{67CD42D3-468C-486B-99D2-D7F99EA32359}" type="presParOf" srcId="{BD4F2FF9-6612-4C51-8FCA-B6BFBCC8BB6A}" destId="{16E5C712-B14F-49D0-AE6D-E6C9051D6E0E}" srcOrd="2" destOrd="0" presId="urn:microsoft.com/office/officeart/2018/2/layout/IconVerticalSolidList"/>
    <dgm:cxn modelId="{E72F009C-2E12-4B2C-A203-CA2AA43A4469}" type="presParOf" srcId="{BD4F2FF9-6612-4C51-8FCA-B6BFBCC8BB6A}" destId="{8192A340-3CEA-41D5-8DF9-8135F4BEF045}" srcOrd="3" destOrd="0" presId="urn:microsoft.com/office/officeart/2018/2/layout/IconVerticalSolidList"/>
    <dgm:cxn modelId="{227107B9-9A08-4211-8F81-42124616866B}" type="presParOf" srcId="{EF05F544-7C3B-46FC-AAFC-0CEA0098BBB7}" destId="{23DE8B96-D78A-4A99-8A7F-584FDD4ECE01}" srcOrd="3" destOrd="0" presId="urn:microsoft.com/office/officeart/2018/2/layout/IconVerticalSolidList"/>
    <dgm:cxn modelId="{50D37CC0-6298-444F-A68D-837F37277C5F}" type="presParOf" srcId="{EF05F544-7C3B-46FC-AAFC-0CEA0098BBB7}" destId="{DC5B2796-3A9D-470E-BD67-8F18216F28CE}" srcOrd="4" destOrd="0" presId="urn:microsoft.com/office/officeart/2018/2/layout/IconVerticalSolidList"/>
    <dgm:cxn modelId="{EE8433A4-6980-4E5B-8F67-8DEBE060C04E}" type="presParOf" srcId="{DC5B2796-3A9D-470E-BD67-8F18216F28CE}" destId="{E7F4198A-DF8D-48A3-8426-FF15DE3CCF50}" srcOrd="0" destOrd="0" presId="urn:microsoft.com/office/officeart/2018/2/layout/IconVerticalSolidList"/>
    <dgm:cxn modelId="{20B91964-BD7E-4461-92BB-87B105DCA32E}" type="presParOf" srcId="{DC5B2796-3A9D-470E-BD67-8F18216F28CE}" destId="{9E13F413-F50B-4CD7-8BF6-0BEA95838674}" srcOrd="1" destOrd="0" presId="urn:microsoft.com/office/officeart/2018/2/layout/IconVerticalSolidList"/>
    <dgm:cxn modelId="{8D2DD5A2-F998-48B2-9129-FA68AC409115}" type="presParOf" srcId="{DC5B2796-3A9D-470E-BD67-8F18216F28CE}" destId="{4B74EA9B-9DC2-4A8C-A61D-FDE947B81F6D}" srcOrd="2" destOrd="0" presId="urn:microsoft.com/office/officeart/2018/2/layout/IconVerticalSolidList"/>
    <dgm:cxn modelId="{E1265AF2-CFF7-42CF-A546-27B9812396A7}" type="presParOf" srcId="{DC5B2796-3A9D-470E-BD67-8F18216F28CE}" destId="{860883BF-A25C-492B-BDC4-8284EF2915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19F00C-F164-46EE-B596-FB857F8BF27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F4CF36-0E71-499A-A447-9F652E3690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Deployable</a:t>
          </a:r>
          <a:endParaRPr lang="en-US"/>
        </a:p>
      </dgm:t>
    </dgm:pt>
    <dgm:pt modelId="{038B76C1-0966-421E-AD2A-78338DDEAB3A}" type="parTrans" cxnId="{238E2661-B741-4356-9101-06FEEB8BE8EE}">
      <dgm:prSet/>
      <dgm:spPr/>
      <dgm:t>
        <a:bodyPr/>
        <a:lstStyle/>
        <a:p>
          <a:endParaRPr lang="en-US"/>
        </a:p>
      </dgm:t>
    </dgm:pt>
    <dgm:pt modelId="{904C6C5E-0CB3-4A29-8CF7-432758938C23}" type="sibTrans" cxnId="{238E2661-B741-4356-9101-06FEEB8BE8EE}">
      <dgm:prSet/>
      <dgm:spPr/>
      <dgm:t>
        <a:bodyPr/>
        <a:lstStyle/>
        <a:p>
          <a:endParaRPr lang="en-US"/>
        </a:p>
      </dgm:t>
    </dgm:pt>
    <dgm:pt modelId="{68B0E8E6-3FC2-4C65-B17E-5DF18A6EA3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Software must be easily deployed</a:t>
          </a:r>
          <a:endParaRPr lang="en-US"/>
        </a:p>
      </dgm:t>
    </dgm:pt>
    <dgm:pt modelId="{805597EF-A79F-4BF4-ABDB-86A91784972E}" type="parTrans" cxnId="{B1F437EF-BE96-451E-8017-FD1FBB6C60F2}">
      <dgm:prSet/>
      <dgm:spPr/>
      <dgm:t>
        <a:bodyPr/>
        <a:lstStyle/>
        <a:p>
          <a:endParaRPr lang="en-US"/>
        </a:p>
      </dgm:t>
    </dgm:pt>
    <dgm:pt modelId="{B9F1C7C3-F572-4C50-9BCC-649FB42B872C}" type="sibTrans" cxnId="{B1F437EF-BE96-451E-8017-FD1FBB6C60F2}">
      <dgm:prSet/>
      <dgm:spPr/>
      <dgm:t>
        <a:bodyPr/>
        <a:lstStyle/>
        <a:p>
          <a:endParaRPr lang="en-US"/>
        </a:p>
      </dgm:t>
    </dgm:pt>
    <dgm:pt modelId="{B324EE85-8C57-4DED-925B-495F467FC39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Flexible</a:t>
          </a:r>
          <a:endParaRPr lang="en-US"/>
        </a:p>
      </dgm:t>
    </dgm:pt>
    <dgm:pt modelId="{2B9AC1FE-3CAC-491D-A1ED-18290BA2B184}" type="parTrans" cxnId="{F7A93830-1102-4672-9B85-959BD0F1B26B}">
      <dgm:prSet/>
      <dgm:spPr/>
      <dgm:t>
        <a:bodyPr/>
        <a:lstStyle/>
        <a:p>
          <a:endParaRPr lang="en-US"/>
        </a:p>
      </dgm:t>
    </dgm:pt>
    <dgm:pt modelId="{F83ACF57-32A9-4059-AE04-F297DB79BDD3}" type="sibTrans" cxnId="{F7A93830-1102-4672-9B85-959BD0F1B26B}">
      <dgm:prSet/>
      <dgm:spPr/>
      <dgm:t>
        <a:bodyPr/>
        <a:lstStyle/>
        <a:p>
          <a:endParaRPr lang="en-US"/>
        </a:p>
      </dgm:t>
    </dgm:pt>
    <dgm:pt modelId="{15769A23-E6A5-453B-9A41-908363EF681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Must be easy to make changes</a:t>
          </a:r>
          <a:endParaRPr lang="en-US" dirty="0"/>
        </a:p>
      </dgm:t>
    </dgm:pt>
    <dgm:pt modelId="{6F9FC726-D82D-4BF5-BAB3-9FB9462E9CF5}" type="parTrans" cxnId="{39A76A1B-98D2-4297-971B-D36F6957E984}">
      <dgm:prSet/>
      <dgm:spPr/>
      <dgm:t>
        <a:bodyPr/>
        <a:lstStyle/>
        <a:p>
          <a:endParaRPr lang="en-US"/>
        </a:p>
      </dgm:t>
    </dgm:pt>
    <dgm:pt modelId="{D273B55C-9E48-4429-84D3-0C624FFECFC9}" type="sibTrans" cxnId="{39A76A1B-98D2-4297-971B-D36F6957E984}">
      <dgm:prSet/>
      <dgm:spPr/>
      <dgm:t>
        <a:bodyPr/>
        <a:lstStyle/>
        <a:p>
          <a:endParaRPr lang="en-US"/>
        </a:p>
      </dgm:t>
    </dgm:pt>
    <dgm:pt modelId="{937996F6-24BA-4F93-ABDB-9AD2E89C2A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Repeatable</a:t>
          </a:r>
        </a:p>
      </dgm:t>
    </dgm:pt>
    <dgm:pt modelId="{2AB87021-57E5-4C62-8E79-F8C1431A4F78}" type="parTrans" cxnId="{BCF6F56B-52C2-4D9A-86B6-67EB4C7462C4}">
      <dgm:prSet/>
      <dgm:spPr/>
      <dgm:t>
        <a:bodyPr/>
        <a:lstStyle/>
        <a:p>
          <a:endParaRPr lang="en-GB"/>
        </a:p>
      </dgm:t>
    </dgm:pt>
    <dgm:pt modelId="{335A73C9-973B-4643-9E95-13D80BE90DE3}" type="sibTrans" cxnId="{BCF6F56B-52C2-4D9A-86B6-67EB4C7462C4}">
      <dgm:prSet/>
      <dgm:spPr/>
      <dgm:t>
        <a:bodyPr/>
        <a:lstStyle/>
        <a:p>
          <a:endParaRPr lang="en-GB"/>
        </a:p>
      </dgm:t>
    </dgm:pt>
    <dgm:pt modelId="{D1E4885F-F61A-4E99-8C91-00B08EB275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long would it take you to rebuild your infrastructure?</a:t>
          </a:r>
        </a:p>
      </dgm:t>
    </dgm:pt>
    <dgm:pt modelId="{0061A4AA-B300-4B7F-AD0E-04E5F7A0F4B2}" type="parTrans" cxnId="{72F288C8-93A0-4FCC-BF1B-6A85322D325F}">
      <dgm:prSet/>
      <dgm:spPr/>
      <dgm:t>
        <a:bodyPr/>
        <a:lstStyle/>
        <a:p>
          <a:endParaRPr lang="en-GB"/>
        </a:p>
      </dgm:t>
    </dgm:pt>
    <dgm:pt modelId="{70BD4B44-B7DB-4F0A-B1E4-FA31CE31FF77}" type="sibTrans" cxnId="{72F288C8-93A0-4FCC-BF1B-6A85322D325F}">
      <dgm:prSet/>
      <dgm:spPr/>
      <dgm:t>
        <a:bodyPr/>
        <a:lstStyle/>
        <a:p>
          <a:endParaRPr lang="en-GB"/>
        </a:p>
      </dgm:t>
    </dgm:pt>
    <dgm:pt modelId="{CC768898-A304-4D92-AA65-67BB13E1CC64}" type="pres">
      <dgm:prSet presAssocID="{B219F00C-F164-46EE-B596-FB857F8BF272}" presName="root" presStyleCnt="0">
        <dgm:presLayoutVars>
          <dgm:dir/>
          <dgm:resizeHandles val="exact"/>
        </dgm:presLayoutVars>
      </dgm:prSet>
      <dgm:spPr/>
    </dgm:pt>
    <dgm:pt modelId="{9E9F3236-21F5-421E-8F01-5DFC157984E6}" type="pres">
      <dgm:prSet presAssocID="{ECF4CF36-0E71-499A-A447-9F652E3690CF}" presName="compNode" presStyleCnt="0"/>
      <dgm:spPr/>
    </dgm:pt>
    <dgm:pt modelId="{CAAE2B18-CC66-406F-AE86-50105EF8254E}" type="pres">
      <dgm:prSet presAssocID="{ECF4CF36-0E71-499A-A447-9F652E3690CF}" presName="bgRect" presStyleLbl="bgShp" presStyleIdx="0" presStyleCnt="3"/>
      <dgm:spPr/>
    </dgm:pt>
    <dgm:pt modelId="{D2B20A60-EDA4-431E-A07F-9BCBE23177FC}" type="pres">
      <dgm:prSet presAssocID="{ECF4CF36-0E71-499A-A447-9F652E3690C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ivery with solid fill"/>
        </a:ext>
      </dgm:extLst>
    </dgm:pt>
    <dgm:pt modelId="{A8D03E43-7E29-4286-8E56-2B598D05E712}" type="pres">
      <dgm:prSet presAssocID="{ECF4CF36-0E71-499A-A447-9F652E3690CF}" presName="spaceRect" presStyleCnt="0"/>
      <dgm:spPr/>
    </dgm:pt>
    <dgm:pt modelId="{B402C5A4-1ACA-4A5B-AFC8-CE8AF7E967F5}" type="pres">
      <dgm:prSet presAssocID="{ECF4CF36-0E71-499A-A447-9F652E3690CF}" presName="parTx" presStyleLbl="revTx" presStyleIdx="0" presStyleCnt="6">
        <dgm:presLayoutVars>
          <dgm:chMax val="0"/>
          <dgm:chPref val="0"/>
        </dgm:presLayoutVars>
      </dgm:prSet>
      <dgm:spPr/>
    </dgm:pt>
    <dgm:pt modelId="{AC6F59F4-EC73-43F9-BF91-214509410FF8}" type="pres">
      <dgm:prSet presAssocID="{ECF4CF36-0E71-499A-A447-9F652E3690CF}" presName="desTx" presStyleLbl="revTx" presStyleIdx="1" presStyleCnt="6">
        <dgm:presLayoutVars/>
      </dgm:prSet>
      <dgm:spPr/>
    </dgm:pt>
    <dgm:pt modelId="{B5F4D6DE-31E2-44F1-8758-CEA9818247AE}" type="pres">
      <dgm:prSet presAssocID="{904C6C5E-0CB3-4A29-8CF7-432758938C23}" presName="sibTrans" presStyleCnt="0"/>
      <dgm:spPr/>
    </dgm:pt>
    <dgm:pt modelId="{112ACBE2-2FEC-416F-91E1-12AC29506F5D}" type="pres">
      <dgm:prSet presAssocID="{B324EE85-8C57-4DED-925B-495F467FC39B}" presName="compNode" presStyleCnt="0"/>
      <dgm:spPr/>
    </dgm:pt>
    <dgm:pt modelId="{A735A6F1-4405-4247-B54A-403F409A7A6F}" type="pres">
      <dgm:prSet presAssocID="{B324EE85-8C57-4DED-925B-495F467FC39B}" presName="bgRect" presStyleLbl="bgShp" presStyleIdx="1" presStyleCnt="3"/>
      <dgm:spPr/>
    </dgm:pt>
    <dgm:pt modelId="{BD9321DB-B298-42C4-AD41-B4AC54AE1025}" type="pres">
      <dgm:prSet presAssocID="{B324EE85-8C57-4DED-925B-495F467FC3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E1E286-E1D2-4C23-8AA7-6DC3BF5F2783}" type="pres">
      <dgm:prSet presAssocID="{B324EE85-8C57-4DED-925B-495F467FC39B}" presName="spaceRect" presStyleCnt="0"/>
      <dgm:spPr/>
    </dgm:pt>
    <dgm:pt modelId="{84D1A3CA-80D9-4976-BDE4-279C9A2ABA70}" type="pres">
      <dgm:prSet presAssocID="{B324EE85-8C57-4DED-925B-495F467FC39B}" presName="parTx" presStyleLbl="revTx" presStyleIdx="2" presStyleCnt="6">
        <dgm:presLayoutVars>
          <dgm:chMax val="0"/>
          <dgm:chPref val="0"/>
        </dgm:presLayoutVars>
      </dgm:prSet>
      <dgm:spPr/>
    </dgm:pt>
    <dgm:pt modelId="{80608A14-F845-4B69-9DF1-AFF61B0B9D26}" type="pres">
      <dgm:prSet presAssocID="{B324EE85-8C57-4DED-925B-495F467FC39B}" presName="desTx" presStyleLbl="revTx" presStyleIdx="3" presStyleCnt="6">
        <dgm:presLayoutVars/>
      </dgm:prSet>
      <dgm:spPr/>
    </dgm:pt>
    <dgm:pt modelId="{636B543F-F03E-45E6-B790-9620DB48A0EB}" type="pres">
      <dgm:prSet presAssocID="{F83ACF57-32A9-4059-AE04-F297DB79BDD3}" presName="sibTrans" presStyleCnt="0"/>
      <dgm:spPr/>
    </dgm:pt>
    <dgm:pt modelId="{B3B0B3D7-9BF9-4C72-AFD9-A825C25F54CD}" type="pres">
      <dgm:prSet presAssocID="{937996F6-24BA-4F93-ABDB-9AD2E89C2A0D}" presName="compNode" presStyleCnt="0"/>
      <dgm:spPr/>
    </dgm:pt>
    <dgm:pt modelId="{2EBBCBFD-17AF-44D4-89C0-0E5A5403FD27}" type="pres">
      <dgm:prSet presAssocID="{937996F6-24BA-4F93-ABDB-9AD2E89C2A0D}" presName="bgRect" presStyleLbl="bgShp" presStyleIdx="2" presStyleCnt="3"/>
      <dgm:spPr/>
    </dgm:pt>
    <dgm:pt modelId="{F4F1AD43-B2FE-4946-942E-538A6BB54990}" type="pres">
      <dgm:prSet presAssocID="{937996F6-24BA-4F93-ABDB-9AD2E89C2A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 male with solid fill"/>
        </a:ext>
      </dgm:extLst>
    </dgm:pt>
    <dgm:pt modelId="{B00F9ADB-83B8-4DCA-907E-32607D4CC886}" type="pres">
      <dgm:prSet presAssocID="{937996F6-24BA-4F93-ABDB-9AD2E89C2A0D}" presName="spaceRect" presStyleCnt="0"/>
      <dgm:spPr/>
    </dgm:pt>
    <dgm:pt modelId="{336FE3EF-7E80-488B-807A-F8046B9C039F}" type="pres">
      <dgm:prSet presAssocID="{937996F6-24BA-4F93-ABDB-9AD2E89C2A0D}" presName="parTx" presStyleLbl="revTx" presStyleIdx="4" presStyleCnt="6">
        <dgm:presLayoutVars>
          <dgm:chMax val="0"/>
          <dgm:chPref val="0"/>
        </dgm:presLayoutVars>
      </dgm:prSet>
      <dgm:spPr/>
    </dgm:pt>
    <dgm:pt modelId="{8755C2C6-3B75-4337-981F-CC67B795D4B7}" type="pres">
      <dgm:prSet presAssocID="{937996F6-24BA-4F93-ABDB-9AD2E89C2A0D}" presName="desTx" presStyleLbl="revTx" presStyleIdx="5" presStyleCnt="6">
        <dgm:presLayoutVars/>
      </dgm:prSet>
      <dgm:spPr/>
    </dgm:pt>
  </dgm:ptLst>
  <dgm:cxnLst>
    <dgm:cxn modelId="{39A76A1B-98D2-4297-971B-D36F6957E984}" srcId="{B324EE85-8C57-4DED-925B-495F467FC39B}" destId="{15769A23-E6A5-453B-9A41-908363EF6817}" srcOrd="0" destOrd="0" parTransId="{6F9FC726-D82D-4BF5-BAB3-9FB9462E9CF5}" sibTransId="{D273B55C-9E48-4429-84D3-0C624FFECFC9}"/>
    <dgm:cxn modelId="{8153201F-8AFD-4B31-AF8C-2675CC1D1063}" type="presOf" srcId="{937996F6-24BA-4F93-ABDB-9AD2E89C2A0D}" destId="{336FE3EF-7E80-488B-807A-F8046B9C039F}" srcOrd="0" destOrd="0" presId="urn:microsoft.com/office/officeart/2018/2/layout/IconVerticalSolidList"/>
    <dgm:cxn modelId="{F7A93830-1102-4672-9B85-959BD0F1B26B}" srcId="{B219F00C-F164-46EE-B596-FB857F8BF272}" destId="{B324EE85-8C57-4DED-925B-495F467FC39B}" srcOrd="1" destOrd="0" parTransId="{2B9AC1FE-3CAC-491D-A1ED-18290BA2B184}" sibTransId="{F83ACF57-32A9-4059-AE04-F297DB79BDD3}"/>
    <dgm:cxn modelId="{238E2661-B741-4356-9101-06FEEB8BE8EE}" srcId="{B219F00C-F164-46EE-B596-FB857F8BF272}" destId="{ECF4CF36-0E71-499A-A447-9F652E3690CF}" srcOrd="0" destOrd="0" parTransId="{038B76C1-0966-421E-AD2A-78338DDEAB3A}" sibTransId="{904C6C5E-0CB3-4A29-8CF7-432758938C23}"/>
    <dgm:cxn modelId="{BCF6F56B-52C2-4D9A-86B6-67EB4C7462C4}" srcId="{B219F00C-F164-46EE-B596-FB857F8BF272}" destId="{937996F6-24BA-4F93-ABDB-9AD2E89C2A0D}" srcOrd="2" destOrd="0" parTransId="{2AB87021-57E5-4C62-8E79-F8C1431A4F78}" sibTransId="{335A73C9-973B-4643-9E95-13D80BE90DE3}"/>
    <dgm:cxn modelId="{65C03393-37E9-4CC1-ADDB-51BDF313F02A}" type="presOf" srcId="{B219F00C-F164-46EE-B596-FB857F8BF272}" destId="{CC768898-A304-4D92-AA65-67BB13E1CC64}" srcOrd="0" destOrd="0" presId="urn:microsoft.com/office/officeart/2018/2/layout/IconVerticalSolidList"/>
    <dgm:cxn modelId="{5021B89E-08EC-4929-8AB2-3CD516F0AB5F}" type="presOf" srcId="{D1E4885F-F61A-4E99-8C91-00B08EB2757C}" destId="{8755C2C6-3B75-4337-981F-CC67B795D4B7}" srcOrd="0" destOrd="0" presId="urn:microsoft.com/office/officeart/2018/2/layout/IconVerticalSolidList"/>
    <dgm:cxn modelId="{6EF2B3A4-EC68-469B-98B6-753BF62B29CE}" type="presOf" srcId="{B324EE85-8C57-4DED-925B-495F467FC39B}" destId="{84D1A3CA-80D9-4976-BDE4-279C9A2ABA70}" srcOrd="0" destOrd="0" presId="urn:microsoft.com/office/officeart/2018/2/layout/IconVerticalSolidList"/>
    <dgm:cxn modelId="{984758C0-49D1-420D-95E1-7BEC8A85A4A2}" type="presOf" srcId="{ECF4CF36-0E71-499A-A447-9F652E3690CF}" destId="{B402C5A4-1ACA-4A5B-AFC8-CE8AF7E967F5}" srcOrd="0" destOrd="0" presId="urn:microsoft.com/office/officeart/2018/2/layout/IconVerticalSolidList"/>
    <dgm:cxn modelId="{72F288C8-93A0-4FCC-BF1B-6A85322D325F}" srcId="{937996F6-24BA-4F93-ABDB-9AD2E89C2A0D}" destId="{D1E4885F-F61A-4E99-8C91-00B08EB2757C}" srcOrd="0" destOrd="0" parTransId="{0061A4AA-B300-4B7F-AD0E-04E5F7A0F4B2}" sibTransId="{70BD4B44-B7DB-4F0A-B1E4-FA31CE31FF77}"/>
    <dgm:cxn modelId="{B1F437EF-BE96-451E-8017-FD1FBB6C60F2}" srcId="{ECF4CF36-0E71-499A-A447-9F652E3690CF}" destId="{68B0E8E6-3FC2-4C65-B17E-5DF18A6EA3DD}" srcOrd="0" destOrd="0" parTransId="{805597EF-A79F-4BF4-ABDB-86A91784972E}" sibTransId="{B9F1C7C3-F572-4C50-9BCC-649FB42B872C}"/>
    <dgm:cxn modelId="{45D10FF2-99C5-461C-8DB7-259FB3F350D3}" type="presOf" srcId="{68B0E8E6-3FC2-4C65-B17E-5DF18A6EA3DD}" destId="{AC6F59F4-EC73-43F9-BF91-214509410FF8}" srcOrd="0" destOrd="0" presId="urn:microsoft.com/office/officeart/2018/2/layout/IconVerticalSolidList"/>
    <dgm:cxn modelId="{42A9FEF3-B36F-46DF-A689-1713B4115E68}" type="presOf" srcId="{15769A23-E6A5-453B-9A41-908363EF6817}" destId="{80608A14-F845-4B69-9DF1-AFF61B0B9D26}" srcOrd="0" destOrd="0" presId="urn:microsoft.com/office/officeart/2018/2/layout/IconVerticalSolidList"/>
    <dgm:cxn modelId="{F91926AC-EA70-4061-A58B-00B315548751}" type="presParOf" srcId="{CC768898-A304-4D92-AA65-67BB13E1CC64}" destId="{9E9F3236-21F5-421E-8F01-5DFC157984E6}" srcOrd="0" destOrd="0" presId="urn:microsoft.com/office/officeart/2018/2/layout/IconVerticalSolidList"/>
    <dgm:cxn modelId="{4D8C34EF-6B9E-4D3E-B053-2BD583697273}" type="presParOf" srcId="{9E9F3236-21F5-421E-8F01-5DFC157984E6}" destId="{CAAE2B18-CC66-406F-AE86-50105EF8254E}" srcOrd="0" destOrd="0" presId="urn:microsoft.com/office/officeart/2018/2/layout/IconVerticalSolidList"/>
    <dgm:cxn modelId="{BD61E99B-49AD-4718-B1B8-9094C6DE8959}" type="presParOf" srcId="{9E9F3236-21F5-421E-8F01-5DFC157984E6}" destId="{D2B20A60-EDA4-431E-A07F-9BCBE23177FC}" srcOrd="1" destOrd="0" presId="urn:microsoft.com/office/officeart/2018/2/layout/IconVerticalSolidList"/>
    <dgm:cxn modelId="{E8EB93C7-357A-49BC-A7B9-B5A53BDD3F2A}" type="presParOf" srcId="{9E9F3236-21F5-421E-8F01-5DFC157984E6}" destId="{A8D03E43-7E29-4286-8E56-2B598D05E712}" srcOrd="2" destOrd="0" presId="urn:microsoft.com/office/officeart/2018/2/layout/IconVerticalSolidList"/>
    <dgm:cxn modelId="{CDE69DEB-C9C8-4E8F-8740-005F7C21DE45}" type="presParOf" srcId="{9E9F3236-21F5-421E-8F01-5DFC157984E6}" destId="{B402C5A4-1ACA-4A5B-AFC8-CE8AF7E967F5}" srcOrd="3" destOrd="0" presId="urn:microsoft.com/office/officeart/2018/2/layout/IconVerticalSolidList"/>
    <dgm:cxn modelId="{CBA926D4-6A9C-478A-8F0E-F23AEF12AC17}" type="presParOf" srcId="{9E9F3236-21F5-421E-8F01-5DFC157984E6}" destId="{AC6F59F4-EC73-43F9-BF91-214509410FF8}" srcOrd="4" destOrd="0" presId="urn:microsoft.com/office/officeart/2018/2/layout/IconVerticalSolidList"/>
    <dgm:cxn modelId="{4194A260-A34C-420B-B50F-3837F548E352}" type="presParOf" srcId="{CC768898-A304-4D92-AA65-67BB13E1CC64}" destId="{B5F4D6DE-31E2-44F1-8758-CEA9818247AE}" srcOrd="1" destOrd="0" presId="urn:microsoft.com/office/officeart/2018/2/layout/IconVerticalSolidList"/>
    <dgm:cxn modelId="{2386A8AF-9DB2-4622-B647-74CDB4B42661}" type="presParOf" srcId="{CC768898-A304-4D92-AA65-67BB13E1CC64}" destId="{112ACBE2-2FEC-416F-91E1-12AC29506F5D}" srcOrd="2" destOrd="0" presId="urn:microsoft.com/office/officeart/2018/2/layout/IconVerticalSolidList"/>
    <dgm:cxn modelId="{B95D3B15-60DF-4CF1-BFA1-57AC093B4AC3}" type="presParOf" srcId="{112ACBE2-2FEC-416F-91E1-12AC29506F5D}" destId="{A735A6F1-4405-4247-B54A-403F409A7A6F}" srcOrd="0" destOrd="0" presId="urn:microsoft.com/office/officeart/2018/2/layout/IconVerticalSolidList"/>
    <dgm:cxn modelId="{D4E58C89-9C66-4FD3-B4DA-E614667AA325}" type="presParOf" srcId="{112ACBE2-2FEC-416F-91E1-12AC29506F5D}" destId="{BD9321DB-B298-42C4-AD41-B4AC54AE1025}" srcOrd="1" destOrd="0" presId="urn:microsoft.com/office/officeart/2018/2/layout/IconVerticalSolidList"/>
    <dgm:cxn modelId="{D8DFB86E-7EBA-4965-AF52-9205B171FB28}" type="presParOf" srcId="{112ACBE2-2FEC-416F-91E1-12AC29506F5D}" destId="{A4E1E286-E1D2-4C23-8AA7-6DC3BF5F2783}" srcOrd="2" destOrd="0" presId="urn:microsoft.com/office/officeart/2018/2/layout/IconVerticalSolidList"/>
    <dgm:cxn modelId="{ED0FAC9F-39D6-4888-B361-F8368B5CB06D}" type="presParOf" srcId="{112ACBE2-2FEC-416F-91E1-12AC29506F5D}" destId="{84D1A3CA-80D9-4976-BDE4-279C9A2ABA70}" srcOrd="3" destOrd="0" presId="urn:microsoft.com/office/officeart/2018/2/layout/IconVerticalSolidList"/>
    <dgm:cxn modelId="{D2939B7C-CE90-4C38-B938-C370FF66D71C}" type="presParOf" srcId="{112ACBE2-2FEC-416F-91E1-12AC29506F5D}" destId="{80608A14-F845-4B69-9DF1-AFF61B0B9D26}" srcOrd="4" destOrd="0" presId="urn:microsoft.com/office/officeart/2018/2/layout/IconVerticalSolidList"/>
    <dgm:cxn modelId="{8AB32D85-AF2E-4513-80BB-CEDCA6312DB9}" type="presParOf" srcId="{CC768898-A304-4D92-AA65-67BB13E1CC64}" destId="{636B543F-F03E-45E6-B790-9620DB48A0EB}" srcOrd="3" destOrd="0" presId="urn:microsoft.com/office/officeart/2018/2/layout/IconVerticalSolidList"/>
    <dgm:cxn modelId="{89AE90E3-3E48-4697-8FEA-6A1CD1AFFCF1}" type="presParOf" srcId="{CC768898-A304-4D92-AA65-67BB13E1CC64}" destId="{B3B0B3D7-9BF9-4C72-AFD9-A825C25F54CD}" srcOrd="4" destOrd="0" presId="urn:microsoft.com/office/officeart/2018/2/layout/IconVerticalSolidList"/>
    <dgm:cxn modelId="{1F076857-1DA2-4029-8F1C-370FFA8E834D}" type="presParOf" srcId="{B3B0B3D7-9BF9-4C72-AFD9-A825C25F54CD}" destId="{2EBBCBFD-17AF-44D4-89C0-0E5A5403FD27}" srcOrd="0" destOrd="0" presId="urn:microsoft.com/office/officeart/2018/2/layout/IconVerticalSolidList"/>
    <dgm:cxn modelId="{85384BED-6176-4156-90FE-813348E3E82E}" type="presParOf" srcId="{B3B0B3D7-9BF9-4C72-AFD9-A825C25F54CD}" destId="{F4F1AD43-B2FE-4946-942E-538A6BB54990}" srcOrd="1" destOrd="0" presId="urn:microsoft.com/office/officeart/2018/2/layout/IconVerticalSolidList"/>
    <dgm:cxn modelId="{E0E2B66C-EB7D-49F1-8C73-84878134AB6F}" type="presParOf" srcId="{B3B0B3D7-9BF9-4C72-AFD9-A825C25F54CD}" destId="{B00F9ADB-83B8-4DCA-907E-32607D4CC886}" srcOrd="2" destOrd="0" presId="urn:microsoft.com/office/officeart/2018/2/layout/IconVerticalSolidList"/>
    <dgm:cxn modelId="{D0645CDE-62FE-4BEF-9AB8-5E3235773F94}" type="presParOf" srcId="{B3B0B3D7-9BF9-4C72-AFD9-A825C25F54CD}" destId="{336FE3EF-7E80-488B-807A-F8046B9C039F}" srcOrd="3" destOrd="0" presId="urn:microsoft.com/office/officeart/2018/2/layout/IconVerticalSolidList"/>
    <dgm:cxn modelId="{30D0F054-91DD-4146-9F54-9B0BB6C637D8}" type="presParOf" srcId="{B3B0B3D7-9BF9-4C72-AFD9-A825C25F54CD}" destId="{8755C2C6-3B75-4337-981F-CC67B795D4B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784B29C-CD1E-4B03-9403-42DA01BC43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B0816C-0212-48C5-81FC-4DCC4DCD48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characteristics are important to the successful use of the system</a:t>
          </a:r>
          <a:endParaRPr lang="en-US"/>
        </a:p>
      </dgm:t>
    </dgm:pt>
    <dgm:pt modelId="{7F11C4A4-10DE-4892-AB79-B15CFA717C2B}" type="parTrans" cxnId="{1F43035F-797D-4DED-94EE-35E15B7D6649}">
      <dgm:prSet/>
      <dgm:spPr/>
      <dgm:t>
        <a:bodyPr/>
        <a:lstStyle/>
        <a:p>
          <a:endParaRPr lang="en-US"/>
        </a:p>
      </dgm:t>
    </dgm:pt>
    <dgm:pt modelId="{D3181567-357A-4F7F-9D59-CF1522087DC7}" type="sibTrans" cxnId="{1F43035F-797D-4DED-94EE-35E15B7D6649}">
      <dgm:prSet/>
      <dgm:spPr/>
      <dgm:t>
        <a:bodyPr/>
        <a:lstStyle/>
        <a:p>
          <a:endParaRPr lang="en-US"/>
        </a:p>
      </dgm:t>
    </dgm:pt>
    <dgm:pt modelId="{BE681109-B8C1-4584-9D1C-CAB23ECBF2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Who can make that decision</a:t>
          </a:r>
          <a:endParaRPr lang="en-US"/>
        </a:p>
      </dgm:t>
    </dgm:pt>
    <dgm:pt modelId="{0EAEF39D-4147-4333-9F5D-3734A67E2C4B}" type="parTrans" cxnId="{8D1671AD-B6ED-4C41-8938-CE65C4EBA9A1}">
      <dgm:prSet/>
      <dgm:spPr/>
      <dgm:t>
        <a:bodyPr/>
        <a:lstStyle/>
        <a:p>
          <a:endParaRPr lang="en-US"/>
        </a:p>
      </dgm:t>
    </dgm:pt>
    <dgm:pt modelId="{0190476E-79F5-4CF8-B234-055255B4F586}" type="sibTrans" cxnId="{8D1671AD-B6ED-4C41-8938-CE65C4EBA9A1}">
      <dgm:prSet/>
      <dgm:spPr/>
      <dgm:t>
        <a:bodyPr/>
        <a:lstStyle/>
        <a:p>
          <a:endParaRPr lang="en-US"/>
        </a:p>
      </dgm:t>
    </dgm:pt>
    <dgm:pt modelId="{14AEF344-7363-4D9A-B022-5C0D73833B0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Once a decision has been made – it should be documented</a:t>
          </a:r>
          <a:endParaRPr lang="en-US"/>
        </a:p>
      </dgm:t>
    </dgm:pt>
    <dgm:pt modelId="{12C16306-6221-4FE0-84B2-85448CD7A6AE}" type="parTrans" cxnId="{B2351F56-80C0-48D5-833F-97E35BCEF8A7}">
      <dgm:prSet/>
      <dgm:spPr/>
      <dgm:t>
        <a:bodyPr/>
        <a:lstStyle/>
        <a:p>
          <a:endParaRPr lang="en-US"/>
        </a:p>
      </dgm:t>
    </dgm:pt>
    <dgm:pt modelId="{FA5C2F34-6DA0-457B-9288-DCF8668EC578}" type="sibTrans" cxnId="{B2351F56-80C0-48D5-833F-97E35BCEF8A7}">
      <dgm:prSet/>
      <dgm:spPr/>
      <dgm:t>
        <a:bodyPr/>
        <a:lstStyle/>
        <a:p>
          <a:endParaRPr lang="en-US"/>
        </a:p>
      </dgm:t>
    </dgm:pt>
    <dgm:pt modelId="{4E8C2CD5-58F1-44D0-AB20-62E2FCED03D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ADR</a:t>
          </a:r>
          <a:endParaRPr lang="en-US"/>
        </a:p>
      </dgm:t>
    </dgm:pt>
    <dgm:pt modelId="{CC1502B7-BCE6-4940-857E-3E0279B14E94}" type="parTrans" cxnId="{85603CB7-7486-490C-82E5-EE1846D9462F}">
      <dgm:prSet/>
      <dgm:spPr/>
      <dgm:t>
        <a:bodyPr/>
        <a:lstStyle/>
        <a:p>
          <a:endParaRPr lang="en-US"/>
        </a:p>
      </dgm:t>
    </dgm:pt>
    <dgm:pt modelId="{809B9F6D-83DE-4EC0-BD8E-7A6DBF8855D3}" type="sibTrans" cxnId="{85603CB7-7486-490C-82E5-EE1846D9462F}">
      <dgm:prSet/>
      <dgm:spPr/>
      <dgm:t>
        <a:bodyPr/>
        <a:lstStyle/>
        <a:p>
          <a:endParaRPr lang="en-US"/>
        </a:p>
      </dgm:t>
    </dgm:pt>
    <dgm:pt modelId="{68F345B1-3747-41B5-B900-1F04413A7CF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Wiki</a:t>
          </a:r>
          <a:endParaRPr lang="en-US"/>
        </a:p>
      </dgm:t>
    </dgm:pt>
    <dgm:pt modelId="{BA39B7AB-E0E2-4725-B4E1-DD02D049DFC2}" type="parTrans" cxnId="{89BB1A2D-297F-4A06-8E50-EA686E7C5CF1}">
      <dgm:prSet/>
      <dgm:spPr/>
      <dgm:t>
        <a:bodyPr/>
        <a:lstStyle/>
        <a:p>
          <a:endParaRPr lang="en-US"/>
        </a:p>
      </dgm:t>
    </dgm:pt>
    <dgm:pt modelId="{95E36339-0B2C-4FAA-B3C1-61973268A775}" type="sibTrans" cxnId="{89BB1A2D-297F-4A06-8E50-EA686E7C5CF1}">
      <dgm:prSet/>
      <dgm:spPr/>
      <dgm:t>
        <a:bodyPr/>
        <a:lstStyle/>
        <a:p>
          <a:endParaRPr lang="en-US"/>
        </a:p>
      </dgm:t>
    </dgm:pt>
    <dgm:pt modelId="{74626862-CA14-4A38-9B72-BA5C4DDEB55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Discussion Boards (not Teams)</a:t>
          </a:r>
          <a:endParaRPr lang="en-US"/>
        </a:p>
      </dgm:t>
    </dgm:pt>
    <dgm:pt modelId="{9ED25D31-B833-412D-8CF5-BD4BCCC6D6C5}" type="parTrans" cxnId="{83DAE671-16B4-4962-8AC4-1888C11D52E7}">
      <dgm:prSet/>
      <dgm:spPr/>
      <dgm:t>
        <a:bodyPr/>
        <a:lstStyle/>
        <a:p>
          <a:endParaRPr lang="en-US"/>
        </a:p>
      </dgm:t>
    </dgm:pt>
    <dgm:pt modelId="{E1B641F5-8669-4BB6-B2A8-7BCA3995ACB0}" type="sibTrans" cxnId="{83DAE671-16B4-4962-8AC4-1888C11D52E7}">
      <dgm:prSet/>
      <dgm:spPr/>
      <dgm:t>
        <a:bodyPr/>
        <a:lstStyle/>
        <a:p>
          <a:endParaRPr lang="en-US"/>
        </a:p>
      </dgm:t>
    </dgm:pt>
    <dgm:pt modelId="{E827D6AF-87B1-427E-BA1D-A9F71655BF00}" type="pres">
      <dgm:prSet presAssocID="{E784B29C-CD1E-4B03-9403-42DA01BC4349}" presName="root" presStyleCnt="0">
        <dgm:presLayoutVars>
          <dgm:dir/>
          <dgm:resizeHandles val="exact"/>
        </dgm:presLayoutVars>
      </dgm:prSet>
      <dgm:spPr/>
    </dgm:pt>
    <dgm:pt modelId="{FDEA7C86-7921-4508-89C6-E19C16CE89DD}" type="pres">
      <dgm:prSet presAssocID="{00B0816C-0212-48C5-81FC-4DCC4DCD48C9}" presName="compNode" presStyleCnt="0"/>
      <dgm:spPr/>
    </dgm:pt>
    <dgm:pt modelId="{57459C6B-72E8-4858-9435-5BC3908D9898}" type="pres">
      <dgm:prSet presAssocID="{00B0816C-0212-48C5-81FC-4DCC4DCD48C9}" presName="bgRect" presStyleLbl="bgShp" presStyleIdx="0" presStyleCnt="3"/>
      <dgm:spPr/>
    </dgm:pt>
    <dgm:pt modelId="{F077BD1E-00E6-43E8-BE5F-37E7A85CCEA3}" type="pres">
      <dgm:prSet presAssocID="{00B0816C-0212-48C5-81FC-4DCC4DCD48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64D1C89-5D55-4EC7-96F5-34F0A8151E57}" type="pres">
      <dgm:prSet presAssocID="{00B0816C-0212-48C5-81FC-4DCC4DCD48C9}" presName="spaceRect" presStyleCnt="0"/>
      <dgm:spPr/>
    </dgm:pt>
    <dgm:pt modelId="{4EDA9672-51F1-4AB5-B6D6-C9B9D9AB9682}" type="pres">
      <dgm:prSet presAssocID="{00B0816C-0212-48C5-81FC-4DCC4DCD48C9}" presName="parTx" presStyleLbl="revTx" presStyleIdx="0" presStyleCnt="4">
        <dgm:presLayoutVars>
          <dgm:chMax val="0"/>
          <dgm:chPref val="0"/>
        </dgm:presLayoutVars>
      </dgm:prSet>
      <dgm:spPr/>
    </dgm:pt>
    <dgm:pt modelId="{BC4E9DDD-0B7A-4186-B652-30EC1AF84835}" type="pres">
      <dgm:prSet presAssocID="{D3181567-357A-4F7F-9D59-CF1522087DC7}" presName="sibTrans" presStyleCnt="0"/>
      <dgm:spPr/>
    </dgm:pt>
    <dgm:pt modelId="{395518AF-F989-4736-B535-3018E1D316EC}" type="pres">
      <dgm:prSet presAssocID="{BE681109-B8C1-4584-9D1C-CAB23ECBF235}" presName="compNode" presStyleCnt="0"/>
      <dgm:spPr/>
    </dgm:pt>
    <dgm:pt modelId="{0BA7B06E-A7B0-41CA-976E-5AE0D060BD5A}" type="pres">
      <dgm:prSet presAssocID="{BE681109-B8C1-4584-9D1C-CAB23ECBF235}" presName="bgRect" presStyleLbl="bgShp" presStyleIdx="1" presStyleCnt="3"/>
      <dgm:spPr/>
    </dgm:pt>
    <dgm:pt modelId="{C060B708-6AE7-4939-8B13-7E4C76679103}" type="pres">
      <dgm:prSet presAssocID="{BE681109-B8C1-4584-9D1C-CAB23ECBF2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1BB7882-4DE4-4532-B673-51AF2EB1EF4C}" type="pres">
      <dgm:prSet presAssocID="{BE681109-B8C1-4584-9D1C-CAB23ECBF235}" presName="spaceRect" presStyleCnt="0"/>
      <dgm:spPr/>
    </dgm:pt>
    <dgm:pt modelId="{980033D8-D474-42F5-A1F3-1A67779366FE}" type="pres">
      <dgm:prSet presAssocID="{BE681109-B8C1-4584-9D1C-CAB23ECBF235}" presName="parTx" presStyleLbl="revTx" presStyleIdx="1" presStyleCnt="4">
        <dgm:presLayoutVars>
          <dgm:chMax val="0"/>
          <dgm:chPref val="0"/>
        </dgm:presLayoutVars>
      </dgm:prSet>
      <dgm:spPr/>
    </dgm:pt>
    <dgm:pt modelId="{DE6DE03F-0C0E-4E51-A270-C475267A5FE6}" type="pres">
      <dgm:prSet presAssocID="{0190476E-79F5-4CF8-B234-055255B4F586}" presName="sibTrans" presStyleCnt="0"/>
      <dgm:spPr/>
    </dgm:pt>
    <dgm:pt modelId="{B00B5CCA-F66D-43A2-A690-48A57D5272A7}" type="pres">
      <dgm:prSet presAssocID="{14AEF344-7363-4D9A-B022-5C0D73833B08}" presName="compNode" presStyleCnt="0"/>
      <dgm:spPr/>
    </dgm:pt>
    <dgm:pt modelId="{6740DDBB-8DC8-4A2B-B965-4DB9ADE65A6F}" type="pres">
      <dgm:prSet presAssocID="{14AEF344-7363-4D9A-B022-5C0D73833B08}" presName="bgRect" presStyleLbl="bgShp" presStyleIdx="2" presStyleCnt="3"/>
      <dgm:spPr/>
    </dgm:pt>
    <dgm:pt modelId="{6422EA38-5FC8-465C-839D-668DAB1A0B51}" type="pres">
      <dgm:prSet presAssocID="{14AEF344-7363-4D9A-B022-5C0D73833B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9FE4264-B443-46A5-8988-68F40AB5857A}" type="pres">
      <dgm:prSet presAssocID="{14AEF344-7363-4D9A-B022-5C0D73833B08}" presName="spaceRect" presStyleCnt="0"/>
      <dgm:spPr/>
    </dgm:pt>
    <dgm:pt modelId="{AD7800E2-D0BF-4498-8E5C-F1EA5625E55A}" type="pres">
      <dgm:prSet presAssocID="{14AEF344-7363-4D9A-B022-5C0D73833B08}" presName="parTx" presStyleLbl="revTx" presStyleIdx="2" presStyleCnt="4">
        <dgm:presLayoutVars>
          <dgm:chMax val="0"/>
          <dgm:chPref val="0"/>
        </dgm:presLayoutVars>
      </dgm:prSet>
      <dgm:spPr/>
    </dgm:pt>
    <dgm:pt modelId="{352F9580-10BB-44C9-BE2D-5CB8021DED90}" type="pres">
      <dgm:prSet presAssocID="{14AEF344-7363-4D9A-B022-5C0D73833B08}" presName="desTx" presStyleLbl="revTx" presStyleIdx="3" presStyleCnt="4">
        <dgm:presLayoutVars/>
      </dgm:prSet>
      <dgm:spPr/>
    </dgm:pt>
  </dgm:ptLst>
  <dgm:cxnLst>
    <dgm:cxn modelId="{E95DBC0E-AC2A-4FFD-9716-C04F255DDB09}" type="presOf" srcId="{14AEF344-7363-4D9A-B022-5C0D73833B08}" destId="{AD7800E2-D0BF-4498-8E5C-F1EA5625E55A}" srcOrd="0" destOrd="0" presId="urn:microsoft.com/office/officeart/2018/2/layout/IconVerticalSolidList"/>
    <dgm:cxn modelId="{89BB1A2D-297F-4A06-8E50-EA686E7C5CF1}" srcId="{14AEF344-7363-4D9A-B022-5C0D73833B08}" destId="{68F345B1-3747-41B5-B900-1F04413A7CF7}" srcOrd="1" destOrd="0" parTransId="{BA39B7AB-E0E2-4725-B4E1-DD02D049DFC2}" sibTransId="{95E36339-0B2C-4FAA-B3C1-61973268A775}"/>
    <dgm:cxn modelId="{1F43035F-797D-4DED-94EE-35E15B7D6649}" srcId="{E784B29C-CD1E-4B03-9403-42DA01BC4349}" destId="{00B0816C-0212-48C5-81FC-4DCC4DCD48C9}" srcOrd="0" destOrd="0" parTransId="{7F11C4A4-10DE-4892-AB79-B15CFA717C2B}" sibTransId="{D3181567-357A-4F7F-9D59-CF1522087DC7}"/>
    <dgm:cxn modelId="{246C3542-D22D-48B8-971C-2B34C459F919}" type="presOf" srcId="{BE681109-B8C1-4584-9D1C-CAB23ECBF235}" destId="{980033D8-D474-42F5-A1F3-1A67779366FE}" srcOrd="0" destOrd="0" presId="urn:microsoft.com/office/officeart/2018/2/layout/IconVerticalSolidList"/>
    <dgm:cxn modelId="{7299176E-3F1E-4EE8-A2C5-38A9A3A62403}" type="presOf" srcId="{74626862-CA14-4A38-9B72-BA5C4DDEB55B}" destId="{352F9580-10BB-44C9-BE2D-5CB8021DED90}" srcOrd="0" destOrd="2" presId="urn:microsoft.com/office/officeart/2018/2/layout/IconVerticalSolidList"/>
    <dgm:cxn modelId="{83DAE671-16B4-4962-8AC4-1888C11D52E7}" srcId="{14AEF344-7363-4D9A-B022-5C0D73833B08}" destId="{74626862-CA14-4A38-9B72-BA5C4DDEB55B}" srcOrd="2" destOrd="0" parTransId="{9ED25D31-B833-412D-8CF5-BD4BCCC6D6C5}" sibTransId="{E1B641F5-8669-4BB6-B2A8-7BCA3995ACB0}"/>
    <dgm:cxn modelId="{B2351F56-80C0-48D5-833F-97E35BCEF8A7}" srcId="{E784B29C-CD1E-4B03-9403-42DA01BC4349}" destId="{14AEF344-7363-4D9A-B022-5C0D73833B08}" srcOrd="2" destOrd="0" parTransId="{12C16306-6221-4FE0-84B2-85448CD7A6AE}" sibTransId="{FA5C2F34-6DA0-457B-9288-DCF8668EC578}"/>
    <dgm:cxn modelId="{AC4FEC93-697E-4687-A005-12F978A43493}" type="presOf" srcId="{E784B29C-CD1E-4B03-9403-42DA01BC4349}" destId="{E827D6AF-87B1-427E-BA1D-A9F71655BF00}" srcOrd="0" destOrd="0" presId="urn:microsoft.com/office/officeart/2018/2/layout/IconVerticalSolidList"/>
    <dgm:cxn modelId="{BDC892A1-0A75-4989-B4C8-E355B509C43D}" type="presOf" srcId="{4E8C2CD5-58F1-44D0-AB20-62E2FCED03D7}" destId="{352F9580-10BB-44C9-BE2D-5CB8021DED90}" srcOrd="0" destOrd="0" presId="urn:microsoft.com/office/officeart/2018/2/layout/IconVerticalSolidList"/>
    <dgm:cxn modelId="{8D1671AD-B6ED-4C41-8938-CE65C4EBA9A1}" srcId="{E784B29C-CD1E-4B03-9403-42DA01BC4349}" destId="{BE681109-B8C1-4584-9D1C-CAB23ECBF235}" srcOrd="1" destOrd="0" parTransId="{0EAEF39D-4147-4333-9F5D-3734A67E2C4B}" sibTransId="{0190476E-79F5-4CF8-B234-055255B4F586}"/>
    <dgm:cxn modelId="{85603CB7-7486-490C-82E5-EE1846D9462F}" srcId="{14AEF344-7363-4D9A-B022-5C0D73833B08}" destId="{4E8C2CD5-58F1-44D0-AB20-62E2FCED03D7}" srcOrd="0" destOrd="0" parTransId="{CC1502B7-BCE6-4940-857E-3E0279B14E94}" sibTransId="{809B9F6D-83DE-4EC0-BD8E-7A6DBF8855D3}"/>
    <dgm:cxn modelId="{7EB525E1-4287-4FF3-B83C-0A53149896B6}" type="presOf" srcId="{68F345B1-3747-41B5-B900-1F04413A7CF7}" destId="{352F9580-10BB-44C9-BE2D-5CB8021DED90}" srcOrd="0" destOrd="1" presId="urn:microsoft.com/office/officeart/2018/2/layout/IconVerticalSolidList"/>
    <dgm:cxn modelId="{B7726FF4-A6A6-41AE-81FB-823188038A32}" type="presOf" srcId="{00B0816C-0212-48C5-81FC-4DCC4DCD48C9}" destId="{4EDA9672-51F1-4AB5-B6D6-C9B9D9AB9682}" srcOrd="0" destOrd="0" presId="urn:microsoft.com/office/officeart/2018/2/layout/IconVerticalSolidList"/>
    <dgm:cxn modelId="{9E44201B-3F89-46E8-9712-6DBC06DF5531}" type="presParOf" srcId="{E827D6AF-87B1-427E-BA1D-A9F71655BF00}" destId="{FDEA7C86-7921-4508-89C6-E19C16CE89DD}" srcOrd="0" destOrd="0" presId="urn:microsoft.com/office/officeart/2018/2/layout/IconVerticalSolidList"/>
    <dgm:cxn modelId="{06C2319C-33A0-47AD-BBC3-AF6968FC60D9}" type="presParOf" srcId="{FDEA7C86-7921-4508-89C6-E19C16CE89DD}" destId="{57459C6B-72E8-4858-9435-5BC3908D9898}" srcOrd="0" destOrd="0" presId="urn:microsoft.com/office/officeart/2018/2/layout/IconVerticalSolidList"/>
    <dgm:cxn modelId="{39763D23-1B8C-4038-81C7-0F51D1754928}" type="presParOf" srcId="{FDEA7C86-7921-4508-89C6-E19C16CE89DD}" destId="{F077BD1E-00E6-43E8-BE5F-37E7A85CCEA3}" srcOrd="1" destOrd="0" presId="urn:microsoft.com/office/officeart/2018/2/layout/IconVerticalSolidList"/>
    <dgm:cxn modelId="{E84ADAC9-FDA1-48C7-AEBD-4CFB44B5C21B}" type="presParOf" srcId="{FDEA7C86-7921-4508-89C6-E19C16CE89DD}" destId="{C64D1C89-5D55-4EC7-96F5-34F0A8151E57}" srcOrd="2" destOrd="0" presId="urn:microsoft.com/office/officeart/2018/2/layout/IconVerticalSolidList"/>
    <dgm:cxn modelId="{F33900CF-BAFB-4063-8B6A-43D0884EAD53}" type="presParOf" srcId="{FDEA7C86-7921-4508-89C6-E19C16CE89DD}" destId="{4EDA9672-51F1-4AB5-B6D6-C9B9D9AB9682}" srcOrd="3" destOrd="0" presId="urn:microsoft.com/office/officeart/2018/2/layout/IconVerticalSolidList"/>
    <dgm:cxn modelId="{B89D3109-7CAF-4F9B-AF63-1AC804A04103}" type="presParOf" srcId="{E827D6AF-87B1-427E-BA1D-A9F71655BF00}" destId="{BC4E9DDD-0B7A-4186-B652-30EC1AF84835}" srcOrd="1" destOrd="0" presId="urn:microsoft.com/office/officeart/2018/2/layout/IconVerticalSolidList"/>
    <dgm:cxn modelId="{EDBC26D9-85EB-4CBD-A07E-3A58B3F8B0A7}" type="presParOf" srcId="{E827D6AF-87B1-427E-BA1D-A9F71655BF00}" destId="{395518AF-F989-4736-B535-3018E1D316EC}" srcOrd="2" destOrd="0" presId="urn:microsoft.com/office/officeart/2018/2/layout/IconVerticalSolidList"/>
    <dgm:cxn modelId="{2D99831F-7F2A-4FBF-8B22-F2FCBE674304}" type="presParOf" srcId="{395518AF-F989-4736-B535-3018E1D316EC}" destId="{0BA7B06E-A7B0-41CA-976E-5AE0D060BD5A}" srcOrd="0" destOrd="0" presId="urn:microsoft.com/office/officeart/2018/2/layout/IconVerticalSolidList"/>
    <dgm:cxn modelId="{585A9EBB-F17A-4C8F-89B4-D76DE462FBB0}" type="presParOf" srcId="{395518AF-F989-4736-B535-3018E1D316EC}" destId="{C060B708-6AE7-4939-8B13-7E4C76679103}" srcOrd="1" destOrd="0" presId="urn:microsoft.com/office/officeart/2018/2/layout/IconVerticalSolidList"/>
    <dgm:cxn modelId="{61470525-300A-460A-A61F-6D5CD33FD6E5}" type="presParOf" srcId="{395518AF-F989-4736-B535-3018E1D316EC}" destId="{71BB7882-4DE4-4532-B673-51AF2EB1EF4C}" srcOrd="2" destOrd="0" presId="urn:microsoft.com/office/officeart/2018/2/layout/IconVerticalSolidList"/>
    <dgm:cxn modelId="{B5479DE5-AD52-4CDD-BDED-A7CF04FFF646}" type="presParOf" srcId="{395518AF-F989-4736-B535-3018E1D316EC}" destId="{980033D8-D474-42F5-A1F3-1A67779366FE}" srcOrd="3" destOrd="0" presId="urn:microsoft.com/office/officeart/2018/2/layout/IconVerticalSolidList"/>
    <dgm:cxn modelId="{EAEC8F35-1EF7-445A-8D0F-FC8253D0C5B3}" type="presParOf" srcId="{E827D6AF-87B1-427E-BA1D-A9F71655BF00}" destId="{DE6DE03F-0C0E-4E51-A270-C475267A5FE6}" srcOrd="3" destOrd="0" presId="urn:microsoft.com/office/officeart/2018/2/layout/IconVerticalSolidList"/>
    <dgm:cxn modelId="{C4FBC0D5-068D-4833-A0BB-8FD5CD2C8606}" type="presParOf" srcId="{E827D6AF-87B1-427E-BA1D-A9F71655BF00}" destId="{B00B5CCA-F66D-43A2-A690-48A57D5272A7}" srcOrd="4" destOrd="0" presId="urn:microsoft.com/office/officeart/2018/2/layout/IconVerticalSolidList"/>
    <dgm:cxn modelId="{89A0008F-6A38-4044-8D48-A718B08B640D}" type="presParOf" srcId="{B00B5CCA-F66D-43A2-A690-48A57D5272A7}" destId="{6740DDBB-8DC8-4A2B-B965-4DB9ADE65A6F}" srcOrd="0" destOrd="0" presId="urn:microsoft.com/office/officeart/2018/2/layout/IconVerticalSolidList"/>
    <dgm:cxn modelId="{6F2A7071-4183-4AA5-942D-EC2590E23739}" type="presParOf" srcId="{B00B5CCA-F66D-43A2-A690-48A57D5272A7}" destId="{6422EA38-5FC8-465C-839D-668DAB1A0B51}" srcOrd="1" destOrd="0" presId="urn:microsoft.com/office/officeart/2018/2/layout/IconVerticalSolidList"/>
    <dgm:cxn modelId="{4B16AE55-B522-4718-8C9C-A5133AF71724}" type="presParOf" srcId="{B00B5CCA-F66D-43A2-A690-48A57D5272A7}" destId="{B9FE4264-B443-46A5-8988-68F40AB5857A}" srcOrd="2" destOrd="0" presId="urn:microsoft.com/office/officeart/2018/2/layout/IconVerticalSolidList"/>
    <dgm:cxn modelId="{44BAAE52-371A-4A69-9BC9-831E954A5A64}" type="presParOf" srcId="{B00B5CCA-F66D-43A2-A690-48A57D5272A7}" destId="{AD7800E2-D0BF-4498-8E5C-F1EA5625E55A}" srcOrd="3" destOrd="0" presId="urn:microsoft.com/office/officeart/2018/2/layout/IconVerticalSolidList"/>
    <dgm:cxn modelId="{6C84D1AC-BC08-4DA7-80F0-7750FB1ADAA0}" type="presParOf" srcId="{B00B5CCA-F66D-43A2-A690-48A57D5272A7}" destId="{352F9580-10BB-44C9-BE2D-5CB8021DED9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A42D68-7394-4906-A8E4-95AA35E28FE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FBD584B-695C-4B9F-84AA-14C381D806FF}">
      <dgm:prSet/>
      <dgm:spPr/>
      <dgm:t>
        <a:bodyPr/>
        <a:lstStyle/>
        <a:p>
          <a:r>
            <a:rPr lang="en-US"/>
            <a:t>Nothing is free</a:t>
          </a:r>
        </a:p>
      </dgm:t>
    </dgm:pt>
    <dgm:pt modelId="{5D433668-48AC-43F4-9358-FF25A477BA54}" type="parTrans" cxnId="{89F1EB2A-D235-4A47-AFDE-0D0073FCBC66}">
      <dgm:prSet/>
      <dgm:spPr/>
      <dgm:t>
        <a:bodyPr/>
        <a:lstStyle/>
        <a:p>
          <a:endParaRPr lang="en-US"/>
        </a:p>
      </dgm:t>
    </dgm:pt>
    <dgm:pt modelId="{8F1C98C6-18AA-49E1-AD41-6006DD4B8250}" type="sibTrans" cxnId="{89F1EB2A-D235-4A47-AFDE-0D0073FCBC66}">
      <dgm:prSet/>
      <dgm:spPr/>
      <dgm:t>
        <a:bodyPr/>
        <a:lstStyle/>
        <a:p>
          <a:endParaRPr lang="en-US"/>
        </a:p>
      </dgm:t>
    </dgm:pt>
    <dgm:pt modelId="{E6320FE1-6AB6-4E2B-817F-B8CAFE8DE189}">
      <dgm:prSet/>
      <dgm:spPr/>
      <dgm:t>
        <a:bodyPr/>
        <a:lstStyle/>
        <a:p>
          <a:r>
            <a:rPr lang="en-US"/>
            <a:t>Can’t (and shouldn’t) be applied to everything</a:t>
          </a:r>
        </a:p>
      </dgm:t>
    </dgm:pt>
    <dgm:pt modelId="{2C1052AC-587F-40D9-81AE-EE66D34A4C93}" type="parTrans" cxnId="{0F2BA6F6-BA44-449B-A2D8-5A5462108E05}">
      <dgm:prSet/>
      <dgm:spPr/>
      <dgm:t>
        <a:bodyPr/>
        <a:lstStyle/>
        <a:p>
          <a:endParaRPr lang="en-US"/>
        </a:p>
      </dgm:t>
    </dgm:pt>
    <dgm:pt modelId="{73BB7830-0E6B-4C41-85A1-7CBB785319FF}" type="sibTrans" cxnId="{0F2BA6F6-BA44-449B-A2D8-5A5462108E05}">
      <dgm:prSet/>
      <dgm:spPr/>
      <dgm:t>
        <a:bodyPr/>
        <a:lstStyle/>
        <a:p>
          <a:endParaRPr lang="en-US"/>
        </a:p>
      </dgm:t>
    </dgm:pt>
    <dgm:pt modelId="{522FCC2E-769E-4954-B153-138220360A77}">
      <dgm:prSet/>
      <dgm:spPr/>
      <dgm:t>
        <a:bodyPr/>
        <a:lstStyle/>
        <a:p>
          <a:r>
            <a:rPr lang="en-US"/>
            <a:t>Some of these patterns require significant investment and a change in approach</a:t>
          </a:r>
        </a:p>
      </dgm:t>
    </dgm:pt>
    <dgm:pt modelId="{E839332F-2981-44F2-8BF2-50F697116ED6}" type="parTrans" cxnId="{A3A2242E-A6A3-4E61-B605-1E792FCB4948}">
      <dgm:prSet/>
      <dgm:spPr/>
      <dgm:t>
        <a:bodyPr/>
        <a:lstStyle/>
        <a:p>
          <a:endParaRPr lang="en-US"/>
        </a:p>
      </dgm:t>
    </dgm:pt>
    <dgm:pt modelId="{50EDD63D-61D5-4853-BE1D-FD9D7D0F44B1}" type="sibTrans" cxnId="{A3A2242E-A6A3-4E61-B605-1E792FCB4948}">
      <dgm:prSet/>
      <dgm:spPr/>
      <dgm:t>
        <a:bodyPr/>
        <a:lstStyle/>
        <a:p>
          <a:endParaRPr lang="en-US"/>
        </a:p>
      </dgm:t>
    </dgm:pt>
    <dgm:pt modelId="{86575580-F79F-4D1F-95CB-A5925D496EF7}" type="pres">
      <dgm:prSet presAssocID="{DBA42D68-7394-4906-A8E4-95AA35E28FEF}" presName="linear" presStyleCnt="0">
        <dgm:presLayoutVars>
          <dgm:animLvl val="lvl"/>
          <dgm:resizeHandles val="exact"/>
        </dgm:presLayoutVars>
      </dgm:prSet>
      <dgm:spPr/>
    </dgm:pt>
    <dgm:pt modelId="{5244CAF2-6EF6-4474-BD17-3CEE095B0C27}" type="pres">
      <dgm:prSet presAssocID="{FFBD584B-695C-4B9F-84AA-14C381D806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0E2F04-C333-4F5D-9EA6-70AAA26EF82C}" type="pres">
      <dgm:prSet presAssocID="{8F1C98C6-18AA-49E1-AD41-6006DD4B8250}" presName="spacer" presStyleCnt="0"/>
      <dgm:spPr/>
    </dgm:pt>
    <dgm:pt modelId="{B902CB83-AD09-408C-AFB0-14D627845353}" type="pres">
      <dgm:prSet presAssocID="{E6320FE1-6AB6-4E2B-817F-B8CAFE8DE1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592C61-B86A-48DA-BE27-B2DF0D26FB3A}" type="pres">
      <dgm:prSet presAssocID="{73BB7830-0E6B-4C41-85A1-7CBB785319FF}" presName="spacer" presStyleCnt="0"/>
      <dgm:spPr/>
    </dgm:pt>
    <dgm:pt modelId="{4DCC0018-F6CC-437C-AE68-55CA0370AD4F}" type="pres">
      <dgm:prSet presAssocID="{522FCC2E-769E-4954-B153-138220360A7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9F1EB2A-D235-4A47-AFDE-0D0073FCBC66}" srcId="{DBA42D68-7394-4906-A8E4-95AA35E28FEF}" destId="{FFBD584B-695C-4B9F-84AA-14C381D806FF}" srcOrd="0" destOrd="0" parTransId="{5D433668-48AC-43F4-9358-FF25A477BA54}" sibTransId="{8F1C98C6-18AA-49E1-AD41-6006DD4B8250}"/>
    <dgm:cxn modelId="{A3A2242E-A6A3-4E61-B605-1E792FCB4948}" srcId="{DBA42D68-7394-4906-A8E4-95AA35E28FEF}" destId="{522FCC2E-769E-4954-B153-138220360A77}" srcOrd="2" destOrd="0" parTransId="{E839332F-2981-44F2-8BF2-50F697116ED6}" sibTransId="{50EDD63D-61D5-4853-BE1D-FD9D7D0F44B1}"/>
    <dgm:cxn modelId="{FE967453-C34F-40BA-BDD3-111AAA81E94D}" type="presOf" srcId="{FFBD584B-695C-4B9F-84AA-14C381D806FF}" destId="{5244CAF2-6EF6-4474-BD17-3CEE095B0C27}" srcOrd="0" destOrd="0" presId="urn:microsoft.com/office/officeart/2005/8/layout/vList2"/>
    <dgm:cxn modelId="{4535F9B0-D6A4-489C-AD91-C23697D51639}" type="presOf" srcId="{E6320FE1-6AB6-4E2B-817F-B8CAFE8DE189}" destId="{B902CB83-AD09-408C-AFB0-14D627845353}" srcOrd="0" destOrd="0" presId="urn:microsoft.com/office/officeart/2005/8/layout/vList2"/>
    <dgm:cxn modelId="{7BC721C7-706C-4779-9119-7F3CBB345DFC}" type="presOf" srcId="{522FCC2E-769E-4954-B153-138220360A77}" destId="{4DCC0018-F6CC-437C-AE68-55CA0370AD4F}" srcOrd="0" destOrd="0" presId="urn:microsoft.com/office/officeart/2005/8/layout/vList2"/>
    <dgm:cxn modelId="{D2962BD0-A46D-47D9-9294-492821D005B6}" type="presOf" srcId="{DBA42D68-7394-4906-A8E4-95AA35E28FEF}" destId="{86575580-F79F-4D1F-95CB-A5925D496EF7}" srcOrd="0" destOrd="0" presId="urn:microsoft.com/office/officeart/2005/8/layout/vList2"/>
    <dgm:cxn modelId="{0F2BA6F6-BA44-449B-A2D8-5A5462108E05}" srcId="{DBA42D68-7394-4906-A8E4-95AA35E28FEF}" destId="{E6320FE1-6AB6-4E2B-817F-B8CAFE8DE189}" srcOrd="1" destOrd="0" parTransId="{2C1052AC-587F-40D9-81AE-EE66D34A4C93}" sibTransId="{73BB7830-0E6B-4C41-85A1-7CBB785319FF}"/>
    <dgm:cxn modelId="{35B99C84-95EE-4A1B-B0CF-4CD7EF69F38E}" type="presParOf" srcId="{86575580-F79F-4D1F-95CB-A5925D496EF7}" destId="{5244CAF2-6EF6-4474-BD17-3CEE095B0C27}" srcOrd="0" destOrd="0" presId="urn:microsoft.com/office/officeart/2005/8/layout/vList2"/>
    <dgm:cxn modelId="{44DBA031-0E8D-4D00-8141-56F860E6D99C}" type="presParOf" srcId="{86575580-F79F-4D1F-95CB-A5925D496EF7}" destId="{BE0E2F04-C333-4F5D-9EA6-70AAA26EF82C}" srcOrd="1" destOrd="0" presId="urn:microsoft.com/office/officeart/2005/8/layout/vList2"/>
    <dgm:cxn modelId="{6B996A23-8FDF-459C-B798-932F9F9F4BB4}" type="presParOf" srcId="{86575580-F79F-4D1F-95CB-A5925D496EF7}" destId="{B902CB83-AD09-408C-AFB0-14D627845353}" srcOrd="2" destOrd="0" presId="urn:microsoft.com/office/officeart/2005/8/layout/vList2"/>
    <dgm:cxn modelId="{DB81C18B-9893-4A42-8D24-AB6BA4A75DD8}" type="presParOf" srcId="{86575580-F79F-4D1F-95CB-A5925D496EF7}" destId="{11592C61-B86A-48DA-BE27-B2DF0D26FB3A}" srcOrd="3" destOrd="0" presId="urn:microsoft.com/office/officeart/2005/8/layout/vList2"/>
    <dgm:cxn modelId="{50ABEBF0-FFC4-4321-9F00-6330B5962F98}" type="presParOf" srcId="{86575580-F79F-4D1F-95CB-A5925D496EF7}" destId="{4DCC0018-F6CC-437C-AE68-55CA0370AD4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04E8D06-0BB5-4A64-AC37-CA507A1684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890C8F8-6710-4CD6-8B70-0957BD45759E}">
      <dgm:prSet/>
      <dgm:spPr/>
      <dgm:t>
        <a:bodyPr/>
        <a:lstStyle/>
        <a:p>
          <a:r>
            <a:rPr lang="en-GB"/>
            <a:t>Event Driven Systems</a:t>
          </a:r>
          <a:endParaRPr lang="en-US"/>
        </a:p>
      </dgm:t>
    </dgm:pt>
    <dgm:pt modelId="{DFCC1B6E-9D4B-4BFB-85A0-E744F311C49D}" type="parTrans" cxnId="{F96F7B1B-EBA4-4B96-8B78-041CFF6D266F}">
      <dgm:prSet/>
      <dgm:spPr/>
      <dgm:t>
        <a:bodyPr/>
        <a:lstStyle/>
        <a:p>
          <a:endParaRPr lang="en-US"/>
        </a:p>
      </dgm:t>
    </dgm:pt>
    <dgm:pt modelId="{88C72849-84DA-4E45-A159-845835D0BAF9}" type="sibTrans" cxnId="{F96F7B1B-EBA4-4B96-8B78-041CFF6D266F}">
      <dgm:prSet/>
      <dgm:spPr/>
      <dgm:t>
        <a:bodyPr/>
        <a:lstStyle/>
        <a:p>
          <a:endParaRPr lang="en-US"/>
        </a:p>
      </dgm:t>
    </dgm:pt>
    <dgm:pt modelId="{05C4636F-075A-4DFE-8137-D5B854BD3923}">
      <dgm:prSet/>
      <dgm:spPr/>
      <dgm:t>
        <a:bodyPr/>
        <a:lstStyle/>
        <a:p>
          <a:r>
            <a:rPr lang="en-GB"/>
            <a:t>Microservices</a:t>
          </a:r>
          <a:endParaRPr lang="en-US"/>
        </a:p>
      </dgm:t>
    </dgm:pt>
    <dgm:pt modelId="{ABEA1245-4B81-451D-A9BA-894C92CA4112}" type="parTrans" cxnId="{2893EF90-E216-4870-BF9F-93A4EEE7F995}">
      <dgm:prSet/>
      <dgm:spPr/>
      <dgm:t>
        <a:bodyPr/>
        <a:lstStyle/>
        <a:p>
          <a:endParaRPr lang="en-US"/>
        </a:p>
      </dgm:t>
    </dgm:pt>
    <dgm:pt modelId="{9AB12849-2FE1-48B2-B694-15E933CF36E2}" type="sibTrans" cxnId="{2893EF90-E216-4870-BF9F-93A4EEE7F995}">
      <dgm:prSet/>
      <dgm:spPr/>
      <dgm:t>
        <a:bodyPr/>
        <a:lstStyle/>
        <a:p>
          <a:endParaRPr lang="en-US"/>
        </a:p>
      </dgm:t>
    </dgm:pt>
    <dgm:pt modelId="{18E84BF9-C9AD-4D56-9D26-BD516A1AF952}">
      <dgm:prSet/>
      <dgm:spPr/>
      <dgm:t>
        <a:bodyPr/>
        <a:lstStyle/>
        <a:p>
          <a:r>
            <a:rPr lang="en-GB"/>
            <a:t>Queues</a:t>
          </a:r>
          <a:endParaRPr lang="en-US"/>
        </a:p>
      </dgm:t>
    </dgm:pt>
    <dgm:pt modelId="{22441734-35E4-440A-BC0C-9FEE230DA30E}" type="parTrans" cxnId="{F77155B9-B2D9-4BB0-9A0A-0BBC5ABE4B38}">
      <dgm:prSet/>
      <dgm:spPr/>
      <dgm:t>
        <a:bodyPr/>
        <a:lstStyle/>
        <a:p>
          <a:endParaRPr lang="en-US"/>
        </a:p>
      </dgm:t>
    </dgm:pt>
    <dgm:pt modelId="{B289A0B0-2CD8-4CE4-B7B4-BDF3341C6A05}" type="sibTrans" cxnId="{F77155B9-B2D9-4BB0-9A0A-0BBC5ABE4B38}">
      <dgm:prSet/>
      <dgm:spPr/>
      <dgm:t>
        <a:bodyPr/>
        <a:lstStyle/>
        <a:p>
          <a:endParaRPr lang="en-US"/>
        </a:p>
      </dgm:t>
    </dgm:pt>
    <dgm:pt modelId="{7148C25A-A5FB-4EFE-9ABA-7C61769FC159}">
      <dgm:prSet/>
      <dgm:spPr/>
      <dgm:t>
        <a:bodyPr/>
        <a:lstStyle/>
        <a:p>
          <a:r>
            <a:rPr lang="en-GB"/>
            <a:t>Pub / Sub</a:t>
          </a:r>
          <a:endParaRPr lang="en-US"/>
        </a:p>
      </dgm:t>
    </dgm:pt>
    <dgm:pt modelId="{685C4617-0B20-487C-AE4A-D38C3DB3BE10}" type="parTrans" cxnId="{EEEE3A8B-D705-42D0-B7F8-936F582E1CE0}">
      <dgm:prSet/>
      <dgm:spPr/>
      <dgm:t>
        <a:bodyPr/>
        <a:lstStyle/>
        <a:p>
          <a:endParaRPr lang="en-US"/>
        </a:p>
      </dgm:t>
    </dgm:pt>
    <dgm:pt modelId="{E3853E4C-9441-4794-99F9-9AA1D56DE7B6}" type="sibTrans" cxnId="{EEEE3A8B-D705-42D0-B7F8-936F582E1CE0}">
      <dgm:prSet/>
      <dgm:spPr/>
      <dgm:t>
        <a:bodyPr/>
        <a:lstStyle/>
        <a:p>
          <a:endParaRPr lang="en-US"/>
        </a:p>
      </dgm:t>
    </dgm:pt>
    <dgm:pt modelId="{389D14C2-5CF7-411C-A824-0AA5190FFA4B}" type="pres">
      <dgm:prSet presAssocID="{104E8D06-0BB5-4A64-AC37-CA507A1684C6}" presName="linear" presStyleCnt="0">
        <dgm:presLayoutVars>
          <dgm:animLvl val="lvl"/>
          <dgm:resizeHandles val="exact"/>
        </dgm:presLayoutVars>
      </dgm:prSet>
      <dgm:spPr/>
    </dgm:pt>
    <dgm:pt modelId="{697205D7-9C05-4710-AED3-632E24949A11}" type="pres">
      <dgm:prSet presAssocID="{C890C8F8-6710-4CD6-8B70-0957BD45759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0B5C31-DBFC-49F5-9F8D-99FEB34E3C71}" type="pres">
      <dgm:prSet presAssocID="{88C72849-84DA-4E45-A159-845835D0BAF9}" presName="spacer" presStyleCnt="0"/>
      <dgm:spPr/>
    </dgm:pt>
    <dgm:pt modelId="{289446A6-D5B7-4AB1-84E9-89FD023BD79D}" type="pres">
      <dgm:prSet presAssocID="{05C4636F-075A-4DFE-8137-D5B854BD39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4E1ADF-3948-42ED-842C-E5FC33739A98}" type="pres">
      <dgm:prSet presAssocID="{9AB12849-2FE1-48B2-B694-15E933CF36E2}" presName="spacer" presStyleCnt="0"/>
      <dgm:spPr/>
    </dgm:pt>
    <dgm:pt modelId="{D8298D5A-D0C7-46EA-AA1A-8D9C48724782}" type="pres">
      <dgm:prSet presAssocID="{18E84BF9-C9AD-4D56-9D26-BD516A1AF95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0F7A33-D2B9-4459-AD15-4DC307897E9B}" type="pres">
      <dgm:prSet presAssocID="{B289A0B0-2CD8-4CE4-B7B4-BDF3341C6A05}" presName="spacer" presStyleCnt="0"/>
      <dgm:spPr/>
    </dgm:pt>
    <dgm:pt modelId="{6D76E4EE-FC79-4058-940E-6B1D756C0A25}" type="pres">
      <dgm:prSet presAssocID="{7148C25A-A5FB-4EFE-9ABA-7C61769FC15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96F7B1B-EBA4-4B96-8B78-041CFF6D266F}" srcId="{104E8D06-0BB5-4A64-AC37-CA507A1684C6}" destId="{C890C8F8-6710-4CD6-8B70-0957BD45759E}" srcOrd="0" destOrd="0" parTransId="{DFCC1B6E-9D4B-4BFB-85A0-E744F311C49D}" sibTransId="{88C72849-84DA-4E45-A159-845835D0BAF9}"/>
    <dgm:cxn modelId="{02F9A81E-F1A8-4659-B66A-B7D809333EAF}" type="presOf" srcId="{18E84BF9-C9AD-4D56-9D26-BD516A1AF952}" destId="{D8298D5A-D0C7-46EA-AA1A-8D9C48724782}" srcOrd="0" destOrd="0" presId="urn:microsoft.com/office/officeart/2005/8/layout/vList2"/>
    <dgm:cxn modelId="{08FD0630-F70C-454F-A6A8-144768DB8949}" type="presOf" srcId="{05C4636F-075A-4DFE-8137-D5B854BD3923}" destId="{289446A6-D5B7-4AB1-84E9-89FD023BD79D}" srcOrd="0" destOrd="0" presId="urn:microsoft.com/office/officeart/2005/8/layout/vList2"/>
    <dgm:cxn modelId="{7626AF63-CD64-4584-8C97-52B7480D07A3}" type="presOf" srcId="{7148C25A-A5FB-4EFE-9ABA-7C61769FC159}" destId="{6D76E4EE-FC79-4058-940E-6B1D756C0A25}" srcOrd="0" destOrd="0" presId="urn:microsoft.com/office/officeart/2005/8/layout/vList2"/>
    <dgm:cxn modelId="{FA8E2244-F5CD-4525-AA01-E8140397F898}" type="presOf" srcId="{C890C8F8-6710-4CD6-8B70-0957BD45759E}" destId="{697205D7-9C05-4710-AED3-632E24949A11}" srcOrd="0" destOrd="0" presId="urn:microsoft.com/office/officeart/2005/8/layout/vList2"/>
    <dgm:cxn modelId="{EEEE3A8B-D705-42D0-B7F8-936F582E1CE0}" srcId="{104E8D06-0BB5-4A64-AC37-CA507A1684C6}" destId="{7148C25A-A5FB-4EFE-9ABA-7C61769FC159}" srcOrd="3" destOrd="0" parTransId="{685C4617-0B20-487C-AE4A-D38C3DB3BE10}" sibTransId="{E3853E4C-9441-4794-99F9-9AA1D56DE7B6}"/>
    <dgm:cxn modelId="{2893EF90-E216-4870-BF9F-93A4EEE7F995}" srcId="{104E8D06-0BB5-4A64-AC37-CA507A1684C6}" destId="{05C4636F-075A-4DFE-8137-D5B854BD3923}" srcOrd="1" destOrd="0" parTransId="{ABEA1245-4B81-451D-A9BA-894C92CA4112}" sibTransId="{9AB12849-2FE1-48B2-B694-15E933CF36E2}"/>
    <dgm:cxn modelId="{F77155B9-B2D9-4BB0-9A0A-0BBC5ABE4B38}" srcId="{104E8D06-0BB5-4A64-AC37-CA507A1684C6}" destId="{18E84BF9-C9AD-4D56-9D26-BD516A1AF952}" srcOrd="2" destOrd="0" parTransId="{22441734-35E4-440A-BC0C-9FEE230DA30E}" sibTransId="{B289A0B0-2CD8-4CE4-B7B4-BDF3341C6A05}"/>
    <dgm:cxn modelId="{32A3D5CD-D9DB-4BF4-A94C-7C82026D2B24}" type="presOf" srcId="{104E8D06-0BB5-4A64-AC37-CA507A1684C6}" destId="{389D14C2-5CF7-411C-A824-0AA5190FFA4B}" srcOrd="0" destOrd="0" presId="urn:microsoft.com/office/officeart/2005/8/layout/vList2"/>
    <dgm:cxn modelId="{6437ACC2-8002-4D60-9008-938789461DDC}" type="presParOf" srcId="{389D14C2-5CF7-411C-A824-0AA5190FFA4B}" destId="{697205D7-9C05-4710-AED3-632E24949A11}" srcOrd="0" destOrd="0" presId="urn:microsoft.com/office/officeart/2005/8/layout/vList2"/>
    <dgm:cxn modelId="{171246A8-0168-4D91-8974-5CBBD81AC6C0}" type="presParOf" srcId="{389D14C2-5CF7-411C-A824-0AA5190FFA4B}" destId="{450B5C31-DBFC-49F5-9F8D-99FEB34E3C71}" srcOrd="1" destOrd="0" presId="urn:microsoft.com/office/officeart/2005/8/layout/vList2"/>
    <dgm:cxn modelId="{7C82AFC9-EA2D-40A7-B292-7DA7222B4A1D}" type="presParOf" srcId="{389D14C2-5CF7-411C-A824-0AA5190FFA4B}" destId="{289446A6-D5B7-4AB1-84E9-89FD023BD79D}" srcOrd="2" destOrd="0" presId="urn:microsoft.com/office/officeart/2005/8/layout/vList2"/>
    <dgm:cxn modelId="{4F5D8CE4-316D-44A6-8CD4-E5A5C252441D}" type="presParOf" srcId="{389D14C2-5CF7-411C-A824-0AA5190FFA4B}" destId="{CC4E1ADF-3948-42ED-842C-E5FC33739A98}" srcOrd="3" destOrd="0" presId="urn:microsoft.com/office/officeart/2005/8/layout/vList2"/>
    <dgm:cxn modelId="{9B347742-F0D1-4F7B-AC0D-425971E47435}" type="presParOf" srcId="{389D14C2-5CF7-411C-A824-0AA5190FFA4B}" destId="{D8298D5A-D0C7-46EA-AA1A-8D9C48724782}" srcOrd="4" destOrd="0" presId="urn:microsoft.com/office/officeart/2005/8/layout/vList2"/>
    <dgm:cxn modelId="{C6F0BFDC-D3C2-451D-B841-6A15DBB23AED}" type="presParOf" srcId="{389D14C2-5CF7-411C-A824-0AA5190FFA4B}" destId="{A00F7A33-D2B9-4459-AD15-4DC307897E9B}" srcOrd="5" destOrd="0" presId="urn:microsoft.com/office/officeart/2005/8/layout/vList2"/>
    <dgm:cxn modelId="{ECE2170D-9554-4FB7-8C79-007A7A0956DE}" type="presParOf" srcId="{389D14C2-5CF7-411C-A824-0AA5190FFA4B}" destId="{6D76E4EE-FC79-4058-940E-6B1D756C0A2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no longer need to know the location of other services.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57F8FC7-B499-405A-8985-6919791DF471}">
      <dgm:prSet/>
      <dgm:spPr/>
      <dgm:t>
        <a:bodyPr/>
        <a:lstStyle/>
        <a:p>
          <a:r>
            <a:rPr lang="en-GB"/>
            <a:t>Services will not directly break because data has been changed upstream.</a:t>
          </a:r>
          <a:endParaRPr lang="en-US"/>
        </a:p>
      </dgm:t>
    </dgm:pt>
    <dgm:pt modelId="{17A1230D-410F-4FD6-8E13-81CEA3B84C5C}" type="parTrans" cxnId="{EDB9B328-0BC9-420E-9308-E4D172B91CF5}">
      <dgm:prSet/>
      <dgm:spPr/>
      <dgm:t>
        <a:bodyPr/>
        <a:lstStyle/>
        <a:p>
          <a:endParaRPr lang="en-US"/>
        </a:p>
      </dgm:t>
    </dgm:pt>
    <dgm:pt modelId="{48CA0548-7A0F-40D0-81C5-EC87967B5E01}" type="sibTrans" cxnId="{EDB9B328-0BC9-420E-9308-E4D172B91CF5}">
      <dgm:prSet/>
      <dgm:spPr/>
      <dgm:t>
        <a:bodyPr/>
        <a:lstStyle/>
        <a:p>
          <a:endParaRPr lang="en-US"/>
        </a:p>
      </dgm:t>
    </dgm:pt>
    <dgm:pt modelId="{5FCD4D46-D84E-499C-BC1D-472B1D38D43E}">
      <dgm:prSet/>
      <dgm:spPr/>
      <dgm:t>
        <a:bodyPr/>
        <a:lstStyle/>
        <a:p>
          <a:r>
            <a:rPr lang="en-GB"/>
            <a:t>Services are no longer dependant on the health of upstream services.</a:t>
          </a:r>
          <a:endParaRPr lang="en-US"/>
        </a:p>
      </dgm:t>
    </dgm:pt>
    <dgm:pt modelId="{435080D3-E80B-4354-8C42-C50F0267A424}" type="parTrans" cxnId="{60850BFE-20CB-4B64-8A85-9666B94FEB35}">
      <dgm:prSet/>
      <dgm:spPr/>
      <dgm:t>
        <a:bodyPr/>
        <a:lstStyle/>
        <a:p>
          <a:endParaRPr lang="en-US"/>
        </a:p>
      </dgm:t>
    </dgm:pt>
    <dgm:pt modelId="{4E3BC413-322D-4A2B-BF44-F6A3A0AC169B}" type="sibTrans" cxnId="{60850BFE-20CB-4B64-8A85-9666B94FEB35}">
      <dgm:prSet/>
      <dgm:spPr/>
      <dgm:t>
        <a:bodyPr/>
        <a:lstStyle/>
        <a:p>
          <a:endParaRPr lang="en-US"/>
        </a:p>
      </dgm:t>
    </dgm:pt>
    <dgm:pt modelId="{AD2F1DF6-C1CE-4B81-9291-3E8C6F234EBE}">
      <dgm:prSet/>
      <dgm:spPr/>
      <dgm:t>
        <a:bodyPr/>
        <a:lstStyle/>
        <a:p>
          <a:r>
            <a:rPr lang="en-GB"/>
            <a:t>Services no longer care what up and downstream services do.</a:t>
          </a:r>
          <a:endParaRPr lang="en-US"/>
        </a:p>
      </dgm:t>
    </dgm:pt>
    <dgm:pt modelId="{FF3DD486-ABB1-41B0-B1C8-60719A567EC8}" type="parTrans" cxnId="{B93E0CDC-B62D-45BA-8DEC-78C4C49E7BBA}">
      <dgm:prSet/>
      <dgm:spPr/>
      <dgm:t>
        <a:bodyPr/>
        <a:lstStyle/>
        <a:p>
          <a:endParaRPr lang="en-US"/>
        </a:p>
      </dgm:t>
    </dgm:pt>
    <dgm:pt modelId="{928AFE8C-ED10-459B-AE8D-46E65480297A}" type="sibTrans" cxnId="{B93E0CDC-B62D-45BA-8DEC-78C4C49E7BBA}">
      <dgm:prSet/>
      <dgm:spPr/>
      <dgm:t>
        <a:bodyPr/>
        <a:lstStyle/>
        <a:p>
          <a:endParaRPr lang="en-US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CAEF6817-9AFD-40B5-83FE-644CDD4920B3}" type="pres">
      <dgm:prSet presAssocID="{E57F8FC7-B499-405A-8985-6919791DF471}" presName="node" presStyleLbl="node1" presStyleIdx="1" presStyleCnt="4">
        <dgm:presLayoutVars>
          <dgm:bulletEnabled val="1"/>
        </dgm:presLayoutVars>
      </dgm:prSet>
      <dgm:spPr/>
    </dgm:pt>
    <dgm:pt modelId="{EE82D284-34AE-4619-897B-40884AF1C521}" type="pres">
      <dgm:prSet presAssocID="{48CA0548-7A0F-40D0-81C5-EC87967B5E01}" presName="sibTrans" presStyleCnt="0"/>
      <dgm:spPr/>
    </dgm:pt>
    <dgm:pt modelId="{BF8169B6-5E7D-44A2-996C-575FCFB3005E}" type="pres">
      <dgm:prSet presAssocID="{5FCD4D46-D84E-499C-BC1D-472B1D38D43E}" presName="node" presStyleLbl="node1" presStyleIdx="2" presStyleCnt="4">
        <dgm:presLayoutVars>
          <dgm:bulletEnabled val="1"/>
        </dgm:presLayoutVars>
      </dgm:prSet>
      <dgm:spPr/>
    </dgm:pt>
    <dgm:pt modelId="{70DA675B-CA57-43FC-A9E0-821C1F09542A}" type="pres">
      <dgm:prSet presAssocID="{4E3BC413-322D-4A2B-BF44-F6A3A0AC169B}" presName="sibTrans" presStyleCnt="0"/>
      <dgm:spPr/>
    </dgm:pt>
    <dgm:pt modelId="{0D568B78-4E42-4A38-A489-00B50ED9BD9F}" type="pres">
      <dgm:prSet presAssocID="{AD2F1DF6-C1CE-4B81-9291-3E8C6F234EBE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DB9B328-0BC9-420E-9308-E4D172B91CF5}" srcId="{F13E632F-853C-4732-AD22-FD798378874D}" destId="{E57F8FC7-B499-405A-8985-6919791DF471}" srcOrd="1" destOrd="0" parTransId="{17A1230D-410F-4FD6-8E13-81CEA3B84C5C}" sibTransId="{48CA0548-7A0F-40D0-81C5-EC87967B5E01}"/>
    <dgm:cxn modelId="{271FA066-A4F1-47FE-B561-76CEDB6895AE}" type="presOf" srcId="{E57F8FC7-B499-405A-8985-6919791DF471}" destId="{CAEF6817-9AFD-40B5-83FE-644CDD4920B3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B93E0CDC-B62D-45BA-8DEC-78C4C49E7BBA}" srcId="{F13E632F-853C-4732-AD22-FD798378874D}" destId="{AD2F1DF6-C1CE-4B81-9291-3E8C6F234EBE}" srcOrd="3" destOrd="0" parTransId="{FF3DD486-ABB1-41B0-B1C8-60719A567EC8}" sibTransId="{928AFE8C-ED10-459B-AE8D-46E65480297A}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54A478FA-7518-4C07-9CFA-334E015FE505}" type="presOf" srcId="{5FCD4D46-D84E-499C-BC1D-472B1D38D43E}" destId="{BF8169B6-5E7D-44A2-996C-575FCFB3005E}" srcOrd="0" destOrd="0" presId="urn:microsoft.com/office/officeart/2005/8/layout/default"/>
    <dgm:cxn modelId="{60850BFE-20CB-4B64-8A85-9666B94FEB35}" srcId="{F13E632F-853C-4732-AD22-FD798378874D}" destId="{5FCD4D46-D84E-499C-BC1D-472B1D38D43E}" srcOrd="2" destOrd="0" parTransId="{435080D3-E80B-4354-8C42-C50F0267A424}" sibTransId="{4E3BC413-322D-4A2B-BF44-F6A3A0AC169B}"/>
    <dgm:cxn modelId="{9DE28FFF-3E20-4DA3-9FBE-7D22A7B09FBF}" type="presOf" srcId="{AD2F1DF6-C1CE-4B81-9291-3E8C6F234EBE}" destId="{0D568B78-4E42-4A38-A489-00B50ED9BD9F}" srcOrd="0" destOrd="0" presId="urn:microsoft.com/office/officeart/2005/8/layout/default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24EA326-7C41-49B0-8AA5-E1A6747780E8}" type="presParOf" srcId="{58A5155F-B344-4A9C-97D2-8FDDD7655F6F}" destId="{CAEF6817-9AFD-40B5-83FE-644CDD4920B3}" srcOrd="2" destOrd="0" presId="urn:microsoft.com/office/officeart/2005/8/layout/default"/>
    <dgm:cxn modelId="{F092810A-7582-421E-B39A-CDE3C8B5FC28}" type="presParOf" srcId="{58A5155F-B344-4A9C-97D2-8FDDD7655F6F}" destId="{EE82D284-34AE-4619-897B-40884AF1C521}" srcOrd="3" destOrd="0" presId="urn:microsoft.com/office/officeart/2005/8/layout/default"/>
    <dgm:cxn modelId="{9CAAA30C-9B26-4668-A9CA-2E3B254AA045}" type="presParOf" srcId="{58A5155F-B344-4A9C-97D2-8FDDD7655F6F}" destId="{BF8169B6-5E7D-44A2-996C-575FCFB3005E}" srcOrd="4" destOrd="0" presId="urn:microsoft.com/office/officeart/2005/8/layout/default"/>
    <dgm:cxn modelId="{A2AFDB9B-FB2A-4D02-962E-C4E7EC885C09}" type="presParOf" srcId="{58A5155F-B344-4A9C-97D2-8FDDD7655F6F}" destId="{70DA675B-CA57-43FC-A9E0-821C1F09542A}" srcOrd="5" destOrd="0" presId="urn:microsoft.com/office/officeart/2005/8/layout/default"/>
    <dgm:cxn modelId="{B5500FF6-6ECD-4651-BC54-304B1D952827}" type="presParOf" srcId="{58A5155F-B344-4A9C-97D2-8FDDD7655F6F}" destId="{0D568B78-4E42-4A38-A489-00B50ED9BD9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Services are now dependent on a message broker.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EBEBF5E-6DF4-4435-892F-82099FBE65E4}">
      <dgm:prSet/>
      <dgm:spPr/>
      <dgm:t>
        <a:bodyPr/>
        <a:lstStyle/>
        <a:p>
          <a:r>
            <a:rPr lang="en-GB"/>
            <a:t>Although services will not </a:t>
          </a:r>
          <a:r>
            <a:rPr lang="en-GB" i="1"/>
            <a:t>directly </a:t>
          </a:r>
          <a:r>
            <a:rPr lang="en-GB"/>
            <a:t>break because upstream services have changed, if they are expecting data that has changed in format, they can still break.</a:t>
          </a:r>
          <a:endParaRPr lang="en-GB" dirty="0"/>
        </a:p>
      </dgm:t>
    </dgm:pt>
    <dgm:pt modelId="{AD92CB4D-E64D-4415-874C-BAD35DE75D35}" type="parTrans" cxnId="{5AC3C675-58CD-4D5C-B460-5A6DC084B425}">
      <dgm:prSet/>
      <dgm:spPr/>
      <dgm:t>
        <a:bodyPr/>
        <a:lstStyle/>
        <a:p>
          <a:endParaRPr lang="en-GB"/>
        </a:p>
      </dgm:t>
    </dgm:pt>
    <dgm:pt modelId="{4A13CDF8-185F-4F0C-8E64-DF42CF71F2CA}" type="sibTrans" cxnId="{5AC3C675-58CD-4D5C-B460-5A6DC084B425}">
      <dgm:prSet/>
      <dgm:spPr/>
      <dgm:t>
        <a:bodyPr/>
        <a:lstStyle/>
        <a:p>
          <a:endParaRPr lang="en-GB"/>
        </a:p>
      </dgm:t>
    </dgm:pt>
    <dgm:pt modelId="{EAA27AF7-6D07-4B80-AE52-5A3FD04582E5}">
      <dgm:prSet/>
      <dgm:spPr/>
      <dgm:t>
        <a:bodyPr/>
        <a:lstStyle/>
        <a:p>
          <a:r>
            <a:rPr lang="en-GB" dirty="0"/>
            <a:t>Although a service may not </a:t>
          </a:r>
          <a:r>
            <a:rPr lang="en-GB" i="1" dirty="0"/>
            <a:t>care</a:t>
          </a:r>
          <a:r>
            <a:rPr lang="en-GB" dirty="0"/>
            <a:t> what up and downstream services do, those things still need doing.</a:t>
          </a:r>
        </a:p>
      </dgm:t>
    </dgm:pt>
    <dgm:pt modelId="{1A0C1DA0-AA76-4065-8E91-679486D1EB52}" type="parTrans" cxnId="{4BDEBE23-86EB-45F0-8534-98CDB99B9AFD}">
      <dgm:prSet/>
      <dgm:spPr/>
      <dgm:t>
        <a:bodyPr/>
        <a:lstStyle/>
        <a:p>
          <a:endParaRPr lang="en-GB"/>
        </a:p>
      </dgm:t>
    </dgm:pt>
    <dgm:pt modelId="{586575C3-594F-41D8-83CC-6C7DA536A9D3}" type="sibTrans" cxnId="{4BDEBE23-86EB-45F0-8534-98CDB99B9AFD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ED2C1C45-AF75-44C3-B4C6-61A097E13CAC}" type="pres">
      <dgm:prSet presAssocID="{DBA1A83A-6C05-4F60-B2F2-D46DE41AB111}" presName="sibTrans" presStyleCnt="0"/>
      <dgm:spPr/>
    </dgm:pt>
    <dgm:pt modelId="{A416E8C1-8D1A-4837-92A7-DB21BD2E6DEB}" type="pres">
      <dgm:prSet presAssocID="{EEBEBF5E-6DF4-4435-892F-82099FBE65E4}" presName="node" presStyleLbl="node1" presStyleIdx="1" presStyleCnt="3">
        <dgm:presLayoutVars>
          <dgm:bulletEnabled val="1"/>
        </dgm:presLayoutVars>
      </dgm:prSet>
      <dgm:spPr/>
    </dgm:pt>
    <dgm:pt modelId="{2FC36960-DDC3-4C3E-ADA3-DDFA2A3D17B4}" type="pres">
      <dgm:prSet presAssocID="{4A13CDF8-185F-4F0C-8E64-DF42CF71F2CA}" presName="sibTrans" presStyleCnt="0"/>
      <dgm:spPr/>
    </dgm:pt>
    <dgm:pt modelId="{5F28A84F-3140-4396-A860-191D68D8465F}" type="pres">
      <dgm:prSet presAssocID="{EAA27AF7-6D07-4B80-AE52-5A3FD04582E5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E80ACB0D-3F24-49D1-8427-3E5EACA4ABFC}" type="presOf" srcId="{EAA27AF7-6D07-4B80-AE52-5A3FD04582E5}" destId="{5F28A84F-3140-4396-A860-191D68D8465F}" srcOrd="0" destOrd="0" presId="urn:microsoft.com/office/officeart/2005/8/layout/default"/>
    <dgm:cxn modelId="{4BDEBE23-86EB-45F0-8534-98CDB99B9AFD}" srcId="{F13E632F-853C-4732-AD22-FD798378874D}" destId="{EAA27AF7-6D07-4B80-AE52-5A3FD04582E5}" srcOrd="2" destOrd="0" parTransId="{1A0C1DA0-AA76-4065-8E91-679486D1EB52}" sibTransId="{586575C3-594F-41D8-83CC-6C7DA536A9D3}"/>
    <dgm:cxn modelId="{5AC3C675-58CD-4D5C-B460-5A6DC084B425}" srcId="{F13E632F-853C-4732-AD22-FD798378874D}" destId="{EEBEBF5E-6DF4-4435-892F-82099FBE65E4}" srcOrd="1" destOrd="0" parTransId="{AD92CB4D-E64D-4415-874C-BAD35DE75D35}" sibTransId="{4A13CDF8-185F-4F0C-8E64-DF42CF71F2CA}"/>
    <dgm:cxn modelId="{A46A8EB3-B2A8-4B13-856C-074632AB4BBF}" type="presOf" srcId="{EEBEBF5E-6DF4-4435-892F-82099FBE65E4}" destId="{A416E8C1-8D1A-4837-92A7-DB21BD2E6DEB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A690B2D3-3601-4FF7-B3C9-56A6C374FC86}" type="presParOf" srcId="{58A5155F-B344-4A9C-97D2-8FDDD7655F6F}" destId="{ED2C1C45-AF75-44C3-B4C6-61A097E13CAC}" srcOrd="1" destOrd="0" presId="urn:microsoft.com/office/officeart/2005/8/layout/default"/>
    <dgm:cxn modelId="{59975934-36BB-4C9E-AAAF-CD1E6255FD72}" type="presParOf" srcId="{58A5155F-B344-4A9C-97D2-8FDDD7655F6F}" destId="{A416E8C1-8D1A-4837-92A7-DB21BD2E6DEB}" srcOrd="2" destOrd="0" presId="urn:microsoft.com/office/officeart/2005/8/layout/default"/>
    <dgm:cxn modelId="{6CB95F36-35D8-4991-A73E-EFA1745BE973}" type="presParOf" srcId="{58A5155F-B344-4A9C-97D2-8FDDD7655F6F}" destId="{2FC36960-DDC3-4C3E-ADA3-DDFA2A3D17B4}" srcOrd="3" destOrd="0" presId="urn:microsoft.com/office/officeart/2005/8/layout/default"/>
    <dgm:cxn modelId="{D49B199D-FEB0-4903-99D8-E6D4278FB431}" type="presParOf" srcId="{58A5155F-B344-4A9C-97D2-8FDDD7655F6F}" destId="{5F28A84F-3140-4396-A860-191D68D8465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Still have a dependency on a sequence of events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103D1753-BAD2-44CC-A1BF-CD87243BC243}">
      <dgm:prSet/>
      <dgm:spPr/>
      <dgm:t>
        <a:bodyPr/>
        <a:lstStyle/>
        <a:p>
          <a:r>
            <a:rPr lang="en-US" dirty="0"/>
            <a:t>Separating tasks into logical blocks linked by a message broker tends away from Temporal Coupling</a:t>
          </a:r>
        </a:p>
      </dgm:t>
    </dgm:pt>
    <dgm:pt modelId="{56740C92-1B39-4DAE-A641-DF0AEFCF1BCD}" type="parTrans" cxnId="{F66FF9FD-DD97-42BC-8558-E25DC45E7D21}">
      <dgm:prSet/>
      <dgm:spPr/>
      <dgm:t>
        <a:bodyPr/>
        <a:lstStyle/>
        <a:p>
          <a:endParaRPr lang="en-GB"/>
        </a:p>
      </dgm:t>
    </dgm:pt>
    <dgm:pt modelId="{EEAE33C2-6CAA-4358-8C28-E021AAF8D281}" type="sibTrans" cxnId="{F66FF9FD-DD97-42BC-8558-E25DC45E7D21}">
      <dgm:prSet/>
      <dgm:spPr/>
      <dgm:t>
        <a:bodyPr/>
        <a:lstStyle/>
        <a:p>
          <a:endParaRPr lang="en-GB"/>
        </a:p>
      </dgm:t>
    </dgm:pt>
    <dgm:pt modelId="{CAFA451D-9486-4A96-8414-D976A3B82693}">
      <dgm:prSet/>
      <dgm:spPr/>
      <dgm:t>
        <a:bodyPr/>
        <a:lstStyle/>
        <a:p>
          <a:r>
            <a:rPr lang="en-US" dirty="0"/>
            <a:t>Whilst each event may need to occur in a sequence, that sequence is not known to any single other process</a:t>
          </a:r>
        </a:p>
      </dgm:t>
    </dgm:pt>
    <dgm:pt modelId="{F61A288B-1305-4CA2-B8C0-2E23BBE9E2B4}" type="parTrans" cxnId="{8E2B334B-C3E6-4939-8F67-9341A274DE06}">
      <dgm:prSet/>
      <dgm:spPr/>
      <dgm:t>
        <a:bodyPr/>
        <a:lstStyle/>
        <a:p>
          <a:endParaRPr lang="en-GB"/>
        </a:p>
      </dgm:t>
    </dgm:pt>
    <dgm:pt modelId="{4830DE02-E441-4E73-A54B-51DBBE548092}" type="sibTrans" cxnId="{8E2B334B-C3E6-4939-8F67-9341A274DE0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7195AF3B-9D9E-4A4B-A91F-26B69A7F3187}" type="pres">
      <dgm:prSet presAssocID="{DBA1A83A-6C05-4F60-B2F2-D46DE41AB111}" presName="sibTrans" presStyleCnt="0"/>
      <dgm:spPr/>
    </dgm:pt>
    <dgm:pt modelId="{3DD7818D-D7EF-476E-B571-01936EAFFA15}" type="pres">
      <dgm:prSet presAssocID="{103D1753-BAD2-44CC-A1BF-CD87243BC243}" presName="node" presStyleLbl="node1" presStyleIdx="1" presStyleCnt="3">
        <dgm:presLayoutVars>
          <dgm:bulletEnabled val="1"/>
        </dgm:presLayoutVars>
      </dgm:prSet>
      <dgm:spPr/>
    </dgm:pt>
    <dgm:pt modelId="{EBC52B3C-6EA8-4DB7-9FE5-FA646E9591FE}" type="pres">
      <dgm:prSet presAssocID="{EEAE33C2-6CAA-4358-8C28-E021AAF8D281}" presName="sibTrans" presStyleCnt="0"/>
      <dgm:spPr/>
    </dgm:pt>
    <dgm:pt modelId="{CA03EE09-91FC-4B3F-A200-7D3432A55E81}" type="pres">
      <dgm:prSet presAssocID="{CAFA451D-9486-4A96-8414-D976A3B82693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8E2B334B-C3E6-4939-8F67-9341A274DE06}" srcId="{F13E632F-853C-4732-AD22-FD798378874D}" destId="{CAFA451D-9486-4A96-8414-D976A3B82693}" srcOrd="2" destOrd="0" parTransId="{F61A288B-1305-4CA2-B8C0-2E23BBE9E2B4}" sibTransId="{4830DE02-E441-4E73-A54B-51DBBE548092}"/>
    <dgm:cxn modelId="{38758A4E-A413-4112-946A-E186B07F6A9D}" type="presOf" srcId="{CAFA451D-9486-4A96-8414-D976A3B82693}" destId="{CA03EE09-91FC-4B3F-A200-7D3432A55E81}" srcOrd="0" destOrd="0" presId="urn:microsoft.com/office/officeart/2005/8/layout/default"/>
    <dgm:cxn modelId="{B9FFDE7F-AB56-4482-940B-DD85F1988DDC}" type="presOf" srcId="{103D1753-BAD2-44CC-A1BF-CD87243BC243}" destId="{3DD7818D-D7EF-476E-B571-01936EAFFA15}" srcOrd="0" destOrd="0" presId="urn:microsoft.com/office/officeart/2005/8/layout/default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66FF9FD-DD97-42BC-8558-E25DC45E7D21}" srcId="{F13E632F-853C-4732-AD22-FD798378874D}" destId="{103D1753-BAD2-44CC-A1BF-CD87243BC243}" srcOrd="1" destOrd="0" parTransId="{56740C92-1B39-4DAE-A641-DF0AEFCF1BCD}" sibTransId="{EEAE33C2-6CAA-4358-8C28-E021AAF8D28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77057F2F-77A0-492C-A93D-0DC01F281D7B}" type="presParOf" srcId="{58A5155F-B344-4A9C-97D2-8FDDD7655F6F}" destId="{7195AF3B-9D9E-4A4B-A91F-26B69A7F3187}" srcOrd="1" destOrd="0" presId="urn:microsoft.com/office/officeart/2005/8/layout/default"/>
    <dgm:cxn modelId="{D6EDC592-DB4A-499B-A35D-AC41A2D31B5E}" type="presParOf" srcId="{58A5155F-B344-4A9C-97D2-8FDDD7655F6F}" destId="{3DD7818D-D7EF-476E-B571-01936EAFFA15}" srcOrd="2" destOrd="0" presId="urn:microsoft.com/office/officeart/2005/8/layout/default"/>
    <dgm:cxn modelId="{49FE0FDF-79E6-4FAE-A233-F0C2C5B76436}" type="presParOf" srcId="{58A5155F-B344-4A9C-97D2-8FDDD7655F6F}" destId="{EBC52B3C-6EA8-4DB7-9FE5-FA646E9591FE}" srcOrd="3" destOrd="0" presId="urn:microsoft.com/office/officeart/2005/8/layout/default"/>
    <dgm:cxn modelId="{CCEA7137-6029-416D-AA36-F2FFFD4AB70B}" type="presParOf" srcId="{58A5155F-B344-4A9C-97D2-8FDDD7655F6F}" destId="{CA03EE09-91FC-4B3F-A200-7D3432A55E8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Each service collects tasks as it is ready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D8915C93-DDCA-4417-9F9F-44AD823C6256}">
      <dgm:prSet/>
      <dgm:spPr/>
      <dgm:t>
        <a:bodyPr/>
        <a:lstStyle/>
        <a:p>
          <a:r>
            <a:rPr lang="en-US" dirty="0"/>
            <a:t>The message broker acts as a shock absorber</a:t>
          </a:r>
        </a:p>
      </dgm:t>
    </dgm:pt>
    <dgm:pt modelId="{7F877E91-B6EF-4B4A-B8BE-D79530E291B5}" type="parTrans" cxnId="{4F93B9FC-CECB-4809-876E-033AB9590E2B}">
      <dgm:prSet/>
      <dgm:spPr/>
      <dgm:t>
        <a:bodyPr/>
        <a:lstStyle/>
        <a:p>
          <a:endParaRPr lang="en-GB"/>
        </a:p>
      </dgm:t>
    </dgm:pt>
    <dgm:pt modelId="{74ECD450-4AD4-4F35-8C39-DFF60730838E}" type="sibTrans" cxnId="{4F93B9FC-CECB-4809-876E-033AB9590E2B}">
      <dgm:prSet/>
      <dgm:spPr/>
      <dgm:t>
        <a:bodyPr/>
        <a:lstStyle/>
        <a:p>
          <a:endParaRPr lang="en-GB"/>
        </a:p>
      </dgm:t>
    </dgm:pt>
    <dgm:pt modelId="{B4ECF3BF-8C7B-4821-9CC6-8C3A8BCB18EC}">
      <dgm:prSet/>
      <dgm:spPr/>
      <dgm:t>
        <a:bodyPr/>
        <a:lstStyle/>
        <a:p>
          <a:r>
            <a:rPr lang="en-US" dirty="0"/>
            <a:t>Multiple services can deal with the same queue or topic</a:t>
          </a:r>
        </a:p>
      </dgm:t>
    </dgm:pt>
    <dgm:pt modelId="{75D70D35-6E42-4851-AD9C-3E9D78D7AC87}" type="parTrans" cxnId="{91EC35CD-52EE-4CCD-96D2-62927C73DD5B}">
      <dgm:prSet/>
      <dgm:spPr/>
      <dgm:t>
        <a:bodyPr/>
        <a:lstStyle/>
        <a:p>
          <a:endParaRPr lang="en-GB"/>
        </a:p>
      </dgm:t>
    </dgm:pt>
    <dgm:pt modelId="{32DC060B-1D1D-4667-AEDD-2EDF1C3D8BF4}" type="sibTrans" cxnId="{91EC35CD-52EE-4CCD-96D2-62927C73DD5B}">
      <dgm:prSet/>
      <dgm:spPr/>
      <dgm:t>
        <a:bodyPr/>
        <a:lstStyle/>
        <a:p>
          <a:endParaRPr lang="en-GB"/>
        </a:p>
      </dgm:t>
    </dgm:pt>
    <dgm:pt modelId="{CC94144A-FE72-4E21-AC7E-0F31A6477EDA}">
      <dgm:prSet/>
      <dgm:spPr/>
      <dgm:t>
        <a:bodyPr/>
        <a:lstStyle/>
        <a:p>
          <a:r>
            <a:rPr lang="en-US" dirty="0"/>
            <a:t>Load can be distributed across processes and therefore machines</a:t>
          </a:r>
        </a:p>
      </dgm:t>
    </dgm:pt>
    <dgm:pt modelId="{DE785BEC-EC27-40FD-847D-A1CCD3F4E6F9}" type="parTrans" cxnId="{B184E57E-F77D-4F4B-919C-C3EEFE873C99}">
      <dgm:prSet/>
      <dgm:spPr/>
      <dgm:t>
        <a:bodyPr/>
        <a:lstStyle/>
        <a:p>
          <a:endParaRPr lang="en-GB"/>
        </a:p>
      </dgm:t>
    </dgm:pt>
    <dgm:pt modelId="{41E64018-F7D4-4F5F-8E23-4933D0B77CC4}" type="sibTrans" cxnId="{B184E57E-F77D-4F4B-919C-C3EEFE873C99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4">
        <dgm:presLayoutVars>
          <dgm:bulletEnabled val="1"/>
        </dgm:presLayoutVars>
      </dgm:prSet>
      <dgm:spPr/>
    </dgm:pt>
    <dgm:pt modelId="{44FD215A-F9BE-44BC-A1DA-00203FFE7C84}" type="pres">
      <dgm:prSet presAssocID="{DBA1A83A-6C05-4F60-B2F2-D46DE41AB111}" presName="sibTrans" presStyleCnt="0"/>
      <dgm:spPr/>
    </dgm:pt>
    <dgm:pt modelId="{6DBC8E0C-1E5B-43F6-A705-72E16F4D3485}" type="pres">
      <dgm:prSet presAssocID="{D8915C93-DDCA-4417-9F9F-44AD823C6256}" presName="node" presStyleLbl="node1" presStyleIdx="1" presStyleCnt="4">
        <dgm:presLayoutVars>
          <dgm:bulletEnabled val="1"/>
        </dgm:presLayoutVars>
      </dgm:prSet>
      <dgm:spPr/>
    </dgm:pt>
    <dgm:pt modelId="{FB34C218-4164-4A16-8A8F-01546409F2CD}" type="pres">
      <dgm:prSet presAssocID="{74ECD450-4AD4-4F35-8C39-DFF60730838E}" presName="sibTrans" presStyleCnt="0"/>
      <dgm:spPr/>
    </dgm:pt>
    <dgm:pt modelId="{8CEF7E76-5234-4DF9-86D6-D15DAB6D0867}" type="pres">
      <dgm:prSet presAssocID="{B4ECF3BF-8C7B-4821-9CC6-8C3A8BCB18EC}" presName="node" presStyleLbl="node1" presStyleIdx="2" presStyleCnt="4">
        <dgm:presLayoutVars>
          <dgm:bulletEnabled val="1"/>
        </dgm:presLayoutVars>
      </dgm:prSet>
      <dgm:spPr/>
    </dgm:pt>
    <dgm:pt modelId="{2B1C03FB-1D44-4774-9C39-70CE7DBD41FF}" type="pres">
      <dgm:prSet presAssocID="{32DC060B-1D1D-4667-AEDD-2EDF1C3D8BF4}" presName="sibTrans" presStyleCnt="0"/>
      <dgm:spPr/>
    </dgm:pt>
    <dgm:pt modelId="{EA9B030B-B646-4F1A-98FA-A81B2776AE0A}" type="pres">
      <dgm:prSet presAssocID="{CC94144A-FE72-4E21-AC7E-0F31A6477EDA}" presName="node" presStyleLbl="node1" presStyleIdx="3" presStyleCnt="4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B8E2203F-2773-449D-A36F-77DA092357F9}" type="presOf" srcId="{B4ECF3BF-8C7B-4821-9CC6-8C3A8BCB18EC}" destId="{8CEF7E76-5234-4DF9-86D6-D15DAB6D0867}" srcOrd="0" destOrd="0" presId="urn:microsoft.com/office/officeart/2005/8/layout/default"/>
    <dgm:cxn modelId="{D2D1C764-3FBA-4DFE-80B8-26E547EE6893}" type="presOf" srcId="{CC94144A-FE72-4E21-AC7E-0F31A6477EDA}" destId="{EA9B030B-B646-4F1A-98FA-A81B2776AE0A}" srcOrd="0" destOrd="0" presId="urn:microsoft.com/office/officeart/2005/8/layout/default"/>
    <dgm:cxn modelId="{B184E57E-F77D-4F4B-919C-C3EEFE873C99}" srcId="{F13E632F-853C-4732-AD22-FD798378874D}" destId="{CC94144A-FE72-4E21-AC7E-0F31A6477EDA}" srcOrd="3" destOrd="0" parTransId="{DE785BEC-EC27-40FD-847D-A1CCD3F4E6F9}" sibTransId="{41E64018-F7D4-4F5F-8E23-4933D0B77CC4}"/>
    <dgm:cxn modelId="{B7A8319C-DAEB-4798-B3FA-F04CB535E6A6}" type="presOf" srcId="{D8915C93-DDCA-4417-9F9F-44AD823C6256}" destId="{6DBC8E0C-1E5B-43F6-A705-72E16F4D3485}" srcOrd="0" destOrd="0" presId="urn:microsoft.com/office/officeart/2005/8/layout/default"/>
    <dgm:cxn modelId="{91EC35CD-52EE-4CCD-96D2-62927C73DD5B}" srcId="{F13E632F-853C-4732-AD22-FD798378874D}" destId="{B4ECF3BF-8C7B-4821-9CC6-8C3A8BCB18EC}" srcOrd="2" destOrd="0" parTransId="{75D70D35-6E42-4851-AD9C-3E9D78D7AC87}" sibTransId="{32DC060B-1D1D-4667-AEDD-2EDF1C3D8BF4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4F93B9FC-CECB-4809-876E-033AB9590E2B}" srcId="{F13E632F-853C-4732-AD22-FD798378874D}" destId="{D8915C93-DDCA-4417-9F9F-44AD823C6256}" srcOrd="1" destOrd="0" parTransId="{7F877E91-B6EF-4B4A-B8BE-D79530E291B5}" sibTransId="{74ECD450-4AD4-4F35-8C39-DFF60730838E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CAF1EC2D-6168-493E-A244-350B957E287A}" type="presParOf" srcId="{58A5155F-B344-4A9C-97D2-8FDDD7655F6F}" destId="{44FD215A-F9BE-44BC-A1DA-00203FFE7C84}" srcOrd="1" destOrd="0" presId="urn:microsoft.com/office/officeart/2005/8/layout/default"/>
    <dgm:cxn modelId="{0BA893A5-590A-404A-AB4A-00B0F2116DE8}" type="presParOf" srcId="{58A5155F-B344-4A9C-97D2-8FDDD7655F6F}" destId="{6DBC8E0C-1E5B-43F6-A705-72E16F4D3485}" srcOrd="2" destOrd="0" presId="urn:microsoft.com/office/officeart/2005/8/layout/default"/>
    <dgm:cxn modelId="{EE188BEF-E9C2-4A53-A698-8E42A6E611ED}" type="presParOf" srcId="{58A5155F-B344-4A9C-97D2-8FDDD7655F6F}" destId="{FB34C218-4164-4A16-8A8F-01546409F2CD}" srcOrd="3" destOrd="0" presId="urn:microsoft.com/office/officeart/2005/8/layout/default"/>
    <dgm:cxn modelId="{D52891FB-CC49-41C6-91F7-E23A06064270}" type="presParOf" srcId="{58A5155F-B344-4A9C-97D2-8FDDD7655F6F}" destId="{8CEF7E76-5234-4DF9-86D6-D15DAB6D0867}" srcOrd="4" destOrd="0" presId="urn:microsoft.com/office/officeart/2005/8/layout/default"/>
    <dgm:cxn modelId="{D675F11F-EFE6-4A0A-8152-337296E0E2C3}" type="presParOf" srcId="{58A5155F-B344-4A9C-97D2-8FDDD7655F6F}" destId="{2B1C03FB-1D44-4774-9C39-70CE7DBD41FF}" srcOrd="5" destOrd="0" presId="urn:microsoft.com/office/officeart/2005/8/layout/default"/>
    <dgm:cxn modelId="{47077278-6192-41F5-939F-E4598C4A82A9}" type="presParOf" srcId="{58A5155F-B344-4A9C-97D2-8FDDD7655F6F}" destId="{EA9B030B-B646-4F1A-98FA-A81B2776AE0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3E632F-853C-4732-AD22-FD798378874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43AAC5-7CB7-4C83-918C-75FD4028336F}">
      <dgm:prSet/>
      <dgm:spPr/>
      <dgm:t>
        <a:bodyPr/>
        <a:lstStyle/>
        <a:p>
          <a:r>
            <a:rPr lang="en-GB" dirty="0"/>
            <a:t>Fire and forget can lead to a worse (at least different) user experience</a:t>
          </a:r>
          <a:endParaRPr lang="en-US" dirty="0"/>
        </a:p>
      </dgm:t>
    </dgm:pt>
    <dgm:pt modelId="{685021F8-C772-420D-AE32-03241D43F6FF}" type="parTrans" cxnId="{EA7C00EC-6341-4C41-AF7C-72AFB4A8081B}">
      <dgm:prSet/>
      <dgm:spPr/>
      <dgm:t>
        <a:bodyPr/>
        <a:lstStyle/>
        <a:p>
          <a:endParaRPr lang="en-US"/>
        </a:p>
      </dgm:t>
    </dgm:pt>
    <dgm:pt modelId="{DBA1A83A-6C05-4F60-B2F2-D46DE41AB111}" type="sibTrans" cxnId="{EA7C00EC-6341-4C41-AF7C-72AFB4A8081B}">
      <dgm:prSet/>
      <dgm:spPr/>
      <dgm:t>
        <a:bodyPr/>
        <a:lstStyle/>
        <a:p>
          <a:endParaRPr lang="en-US"/>
        </a:p>
      </dgm:t>
    </dgm:pt>
    <dgm:pt modelId="{E485C1C7-6F67-4AB5-A1E5-8A98D56EFBAF}">
      <dgm:prSet/>
      <dgm:spPr/>
      <dgm:t>
        <a:bodyPr/>
        <a:lstStyle/>
        <a:p>
          <a:r>
            <a:rPr lang="en-US" dirty="0"/>
            <a:t>Response times are much faster, as you no longer actually wait for the response</a:t>
          </a:r>
        </a:p>
      </dgm:t>
    </dgm:pt>
    <dgm:pt modelId="{1E3EF2E4-6B93-4C71-B71C-EDF156B57FBF}" type="parTrans" cxnId="{0B62A468-5EF0-4252-943C-1A629399E527}">
      <dgm:prSet/>
      <dgm:spPr/>
      <dgm:t>
        <a:bodyPr/>
        <a:lstStyle/>
        <a:p>
          <a:endParaRPr lang="en-GB"/>
        </a:p>
      </dgm:t>
    </dgm:pt>
    <dgm:pt modelId="{46F5ABE5-E8C3-432E-B52A-8D187C2F7747}" type="sibTrans" cxnId="{0B62A468-5EF0-4252-943C-1A629399E527}">
      <dgm:prSet/>
      <dgm:spPr/>
      <dgm:t>
        <a:bodyPr/>
        <a:lstStyle/>
        <a:p>
          <a:endParaRPr lang="en-GB"/>
        </a:p>
      </dgm:t>
    </dgm:pt>
    <dgm:pt modelId="{117994A0-B4A6-4D16-8215-D71A582D2E7D}">
      <dgm:prSet/>
      <dgm:spPr/>
      <dgm:t>
        <a:bodyPr/>
        <a:lstStyle/>
        <a:p>
          <a:r>
            <a:rPr lang="en-US" dirty="0"/>
            <a:t>But what if you need a response?</a:t>
          </a:r>
        </a:p>
      </dgm:t>
    </dgm:pt>
    <dgm:pt modelId="{342030DB-8B93-4720-98E6-A87C481D5EAC}" type="parTrans" cxnId="{C0CF9838-1A4F-4E63-94E0-384AB99BDC26}">
      <dgm:prSet/>
      <dgm:spPr/>
      <dgm:t>
        <a:bodyPr/>
        <a:lstStyle/>
        <a:p>
          <a:endParaRPr lang="en-GB"/>
        </a:p>
      </dgm:t>
    </dgm:pt>
    <dgm:pt modelId="{1A6F2C08-15C5-48EE-9658-DC0372D2ECE8}" type="sibTrans" cxnId="{C0CF9838-1A4F-4E63-94E0-384AB99BDC26}">
      <dgm:prSet/>
      <dgm:spPr/>
      <dgm:t>
        <a:bodyPr/>
        <a:lstStyle/>
        <a:p>
          <a:endParaRPr lang="en-GB"/>
        </a:p>
      </dgm:t>
    </dgm:pt>
    <dgm:pt modelId="{58A5155F-B344-4A9C-97D2-8FDDD7655F6F}" type="pres">
      <dgm:prSet presAssocID="{F13E632F-853C-4732-AD22-FD798378874D}" presName="diagram" presStyleCnt="0">
        <dgm:presLayoutVars>
          <dgm:dir/>
          <dgm:resizeHandles val="exact"/>
        </dgm:presLayoutVars>
      </dgm:prSet>
      <dgm:spPr/>
    </dgm:pt>
    <dgm:pt modelId="{C92BEEA9-F185-46D6-A1F9-F8BC6C080A88}" type="pres">
      <dgm:prSet presAssocID="{B043AAC5-7CB7-4C83-918C-75FD4028336F}" presName="node" presStyleLbl="node1" presStyleIdx="0" presStyleCnt="3">
        <dgm:presLayoutVars>
          <dgm:bulletEnabled val="1"/>
        </dgm:presLayoutVars>
      </dgm:prSet>
      <dgm:spPr/>
    </dgm:pt>
    <dgm:pt modelId="{49F003C2-7C63-454A-81A4-1173327FA41D}" type="pres">
      <dgm:prSet presAssocID="{DBA1A83A-6C05-4F60-B2F2-D46DE41AB111}" presName="sibTrans" presStyleCnt="0"/>
      <dgm:spPr/>
    </dgm:pt>
    <dgm:pt modelId="{14370379-0FF8-4212-96E9-9D8F34DAFCF9}" type="pres">
      <dgm:prSet presAssocID="{E485C1C7-6F67-4AB5-A1E5-8A98D56EFBAF}" presName="node" presStyleLbl="node1" presStyleIdx="1" presStyleCnt="3">
        <dgm:presLayoutVars>
          <dgm:bulletEnabled val="1"/>
        </dgm:presLayoutVars>
      </dgm:prSet>
      <dgm:spPr/>
    </dgm:pt>
    <dgm:pt modelId="{B60D22B9-33B0-4FA5-B72F-23C7016A9520}" type="pres">
      <dgm:prSet presAssocID="{46F5ABE5-E8C3-432E-B52A-8D187C2F7747}" presName="sibTrans" presStyleCnt="0"/>
      <dgm:spPr/>
    </dgm:pt>
    <dgm:pt modelId="{0FD98120-85B6-4B7F-B827-937E8133AA9E}" type="pres">
      <dgm:prSet presAssocID="{117994A0-B4A6-4D16-8215-D71A582D2E7D}" presName="node" presStyleLbl="node1" presStyleIdx="2" presStyleCnt="3">
        <dgm:presLayoutVars>
          <dgm:bulletEnabled val="1"/>
        </dgm:presLayoutVars>
      </dgm:prSet>
      <dgm:spPr/>
    </dgm:pt>
  </dgm:ptLst>
  <dgm:cxnLst>
    <dgm:cxn modelId="{CD1DC802-F198-43E7-AE02-AC9F99092A13}" type="presOf" srcId="{F13E632F-853C-4732-AD22-FD798378874D}" destId="{58A5155F-B344-4A9C-97D2-8FDDD7655F6F}" srcOrd="0" destOrd="0" presId="urn:microsoft.com/office/officeart/2005/8/layout/default"/>
    <dgm:cxn modelId="{C0CF9838-1A4F-4E63-94E0-384AB99BDC26}" srcId="{F13E632F-853C-4732-AD22-FD798378874D}" destId="{117994A0-B4A6-4D16-8215-D71A582D2E7D}" srcOrd="2" destOrd="0" parTransId="{342030DB-8B93-4720-98E6-A87C481D5EAC}" sibTransId="{1A6F2C08-15C5-48EE-9658-DC0372D2ECE8}"/>
    <dgm:cxn modelId="{C3FE9868-B75B-4455-9D77-3DB2C109BD8F}" type="presOf" srcId="{E485C1C7-6F67-4AB5-A1E5-8A98D56EFBAF}" destId="{14370379-0FF8-4212-96E9-9D8F34DAFCF9}" srcOrd="0" destOrd="0" presId="urn:microsoft.com/office/officeart/2005/8/layout/default"/>
    <dgm:cxn modelId="{0B62A468-5EF0-4252-943C-1A629399E527}" srcId="{F13E632F-853C-4732-AD22-FD798378874D}" destId="{E485C1C7-6F67-4AB5-A1E5-8A98D56EFBAF}" srcOrd="1" destOrd="0" parTransId="{1E3EF2E4-6B93-4C71-B71C-EDF156B57FBF}" sibTransId="{46F5ABE5-E8C3-432E-B52A-8D187C2F7747}"/>
    <dgm:cxn modelId="{609707D2-D74C-4493-92E4-D0F38B845C67}" type="presOf" srcId="{B043AAC5-7CB7-4C83-918C-75FD4028336F}" destId="{C92BEEA9-F185-46D6-A1F9-F8BC6C080A88}" srcOrd="0" destOrd="0" presId="urn:microsoft.com/office/officeart/2005/8/layout/default"/>
    <dgm:cxn modelId="{4AFDF9D2-3446-4B0C-96B8-08157FF7F117}" type="presOf" srcId="{117994A0-B4A6-4D16-8215-D71A582D2E7D}" destId="{0FD98120-85B6-4B7F-B827-937E8133AA9E}" srcOrd="0" destOrd="0" presId="urn:microsoft.com/office/officeart/2005/8/layout/default"/>
    <dgm:cxn modelId="{EA7C00EC-6341-4C41-AF7C-72AFB4A8081B}" srcId="{F13E632F-853C-4732-AD22-FD798378874D}" destId="{B043AAC5-7CB7-4C83-918C-75FD4028336F}" srcOrd="0" destOrd="0" parTransId="{685021F8-C772-420D-AE32-03241D43F6FF}" sibTransId="{DBA1A83A-6C05-4F60-B2F2-D46DE41AB111}"/>
    <dgm:cxn modelId="{F06B5740-78AD-44BF-A39B-5E13783367C1}" type="presParOf" srcId="{58A5155F-B344-4A9C-97D2-8FDDD7655F6F}" destId="{C92BEEA9-F185-46D6-A1F9-F8BC6C080A88}" srcOrd="0" destOrd="0" presId="urn:microsoft.com/office/officeart/2005/8/layout/default"/>
    <dgm:cxn modelId="{574C853A-8809-445C-AF5A-B3790DF31A96}" type="presParOf" srcId="{58A5155F-B344-4A9C-97D2-8FDDD7655F6F}" destId="{49F003C2-7C63-454A-81A4-1173327FA41D}" srcOrd="1" destOrd="0" presId="urn:microsoft.com/office/officeart/2005/8/layout/default"/>
    <dgm:cxn modelId="{F7C6B1C9-CC32-4039-84B2-82CC82C82020}" type="presParOf" srcId="{58A5155F-B344-4A9C-97D2-8FDDD7655F6F}" destId="{14370379-0FF8-4212-96E9-9D8F34DAFCF9}" srcOrd="2" destOrd="0" presId="urn:microsoft.com/office/officeart/2005/8/layout/default"/>
    <dgm:cxn modelId="{E6F12B6C-07C5-441C-BB4F-F5D46DE1863C}" type="presParOf" srcId="{58A5155F-B344-4A9C-97D2-8FDDD7655F6F}" destId="{B60D22B9-33B0-4FA5-B72F-23C7016A9520}" srcOrd="3" destOrd="0" presId="urn:microsoft.com/office/officeart/2005/8/layout/default"/>
    <dgm:cxn modelId="{80DA76F4-EAAD-407C-8929-604F5D3A80B4}" type="presParOf" srcId="{58A5155F-B344-4A9C-97D2-8FDDD7655F6F}" destId="{0FD98120-85B6-4B7F-B827-937E8133AA9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36EA3A3-7DA5-4BAA-9F5A-6EE1110055C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16403C-BC54-4084-B8A2-09BFE8C0E0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Event Sourcing</a:t>
          </a:r>
          <a:endParaRPr lang="en-US"/>
        </a:p>
      </dgm:t>
    </dgm:pt>
    <dgm:pt modelId="{B747AF97-C2A1-4563-A7D1-1B8F061115AE}" type="parTrans" cxnId="{9D142532-E918-4C56-BECE-0ABFC891425B}">
      <dgm:prSet/>
      <dgm:spPr/>
      <dgm:t>
        <a:bodyPr/>
        <a:lstStyle/>
        <a:p>
          <a:endParaRPr lang="en-US"/>
        </a:p>
      </dgm:t>
    </dgm:pt>
    <dgm:pt modelId="{7E0EE695-A515-4F18-BA03-6321B1E5ADF2}" type="sibTrans" cxnId="{9D142532-E918-4C56-BECE-0ABFC891425B}">
      <dgm:prSet/>
      <dgm:spPr/>
      <dgm:t>
        <a:bodyPr/>
        <a:lstStyle/>
        <a:p>
          <a:endParaRPr lang="en-US"/>
        </a:p>
      </dgm:t>
    </dgm:pt>
    <dgm:pt modelId="{0CD9594F-AA94-4F8C-BEFD-4FCF385C96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Store and process server-side events</a:t>
          </a:r>
          <a:endParaRPr lang="en-US"/>
        </a:p>
      </dgm:t>
    </dgm:pt>
    <dgm:pt modelId="{F0097016-B880-4E79-B032-FBB5190A5234}" type="parTrans" cxnId="{0961B401-84AA-4C7E-A7C4-5248ACBB390B}">
      <dgm:prSet/>
      <dgm:spPr/>
      <dgm:t>
        <a:bodyPr/>
        <a:lstStyle/>
        <a:p>
          <a:endParaRPr lang="en-US"/>
        </a:p>
      </dgm:t>
    </dgm:pt>
    <dgm:pt modelId="{AED5860E-968A-4491-9393-7E76F9405EE7}" type="sibTrans" cxnId="{0961B401-84AA-4C7E-A7C4-5248ACBB390B}">
      <dgm:prSet/>
      <dgm:spPr/>
      <dgm:t>
        <a:bodyPr/>
        <a:lstStyle/>
        <a:p>
          <a:endParaRPr lang="en-US"/>
        </a:p>
      </dgm:t>
    </dgm:pt>
    <dgm:pt modelId="{C27D9ABD-F11B-4990-8BD5-8E4961F08B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Audit</a:t>
          </a:r>
          <a:endParaRPr lang="en-US" dirty="0"/>
        </a:p>
      </dgm:t>
    </dgm:pt>
    <dgm:pt modelId="{BEA1A96B-8650-42FA-9036-525B1DDBDA30}" type="parTrans" cxnId="{9064B3F8-8017-4808-BDFE-E8A9E6361847}">
      <dgm:prSet/>
      <dgm:spPr/>
      <dgm:t>
        <a:bodyPr/>
        <a:lstStyle/>
        <a:p>
          <a:endParaRPr lang="en-US"/>
        </a:p>
      </dgm:t>
    </dgm:pt>
    <dgm:pt modelId="{2013388C-A22C-4701-AF77-9E8EBF24F903}" type="sibTrans" cxnId="{9064B3F8-8017-4808-BDFE-E8A9E6361847}">
      <dgm:prSet/>
      <dgm:spPr/>
      <dgm:t>
        <a:bodyPr/>
        <a:lstStyle/>
        <a:p>
          <a:endParaRPr lang="en-US"/>
        </a:p>
      </dgm:t>
    </dgm:pt>
    <dgm:pt modelId="{1BFF83D5-093D-47D7-977D-F0340C6A6A9B}" type="pres">
      <dgm:prSet presAssocID="{136EA3A3-7DA5-4BAA-9F5A-6EE1110055C8}" presName="root" presStyleCnt="0">
        <dgm:presLayoutVars>
          <dgm:dir/>
          <dgm:resizeHandles val="exact"/>
        </dgm:presLayoutVars>
      </dgm:prSet>
      <dgm:spPr/>
    </dgm:pt>
    <dgm:pt modelId="{3CF9EAF9-6A60-416E-B4B0-7F1839616B8F}" type="pres">
      <dgm:prSet presAssocID="{3216403C-BC54-4084-B8A2-09BFE8C0E0F1}" presName="compNode" presStyleCnt="0"/>
      <dgm:spPr/>
    </dgm:pt>
    <dgm:pt modelId="{38D6AAB6-0C18-44A2-B213-B9FB9C4BE80E}" type="pres">
      <dgm:prSet presAssocID="{3216403C-BC54-4084-B8A2-09BFE8C0E0F1}" presName="iconBgRect" presStyleLbl="bgShp" presStyleIdx="0" presStyleCnt="3"/>
      <dgm:spPr/>
    </dgm:pt>
    <dgm:pt modelId="{CB361575-A6C5-4744-93CC-FBB0AAD6649E}" type="pres">
      <dgm:prSet presAssocID="{3216403C-BC54-4084-B8A2-09BFE8C0E0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2E4D0F1-ACEF-4F1A-B47E-C39550FED111}" type="pres">
      <dgm:prSet presAssocID="{3216403C-BC54-4084-B8A2-09BFE8C0E0F1}" presName="spaceRect" presStyleCnt="0"/>
      <dgm:spPr/>
    </dgm:pt>
    <dgm:pt modelId="{5247298A-C073-4851-9041-5FBFB53AA346}" type="pres">
      <dgm:prSet presAssocID="{3216403C-BC54-4084-B8A2-09BFE8C0E0F1}" presName="textRect" presStyleLbl="revTx" presStyleIdx="0" presStyleCnt="3">
        <dgm:presLayoutVars>
          <dgm:chMax val="1"/>
          <dgm:chPref val="1"/>
        </dgm:presLayoutVars>
      </dgm:prSet>
      <dgm:spPr/>
    </dgm:pt>
    <dgm:pt modelId="{E91FF98E-5A3F-4838-BEBF-A8C726B7A644}" type="pres">
      <dgm:prSet presAssocID="{7E0EE695-A515-4F18-BA03-6321B1E5ADF2}" presName="sibTrans" presStyleCnt="0"/>
      <dgm:spPr/>
    </dgm:pt>
    <dgm:pt modelId="{DAF13E5D-B931-4268-B46A-754D601941B9}" type="pres">
      <dgm:prSet presAssocID="{0CD9594F-AA94-4F8C-BEFD-4FCF385C969D}" presName="compNode" presStyleCnt="0"/>
      <dgm:spPr/>
    </dgm:pt>
    <dgm:pt modelId="{B1A78D8C-DABF-4B5B-ADF7-8F8C57725CF3}" type="pres">
      <dgm:prSet presAssocID="{0CD9594F-AA94-4F8C-BEFD-4FCF385C969D}" presName="iconBgRect" presStyleLbl="bgShp" presStyleIdx="1" presStyleCnt="3"/>
      <dgm:spPr/>
    </dgm:pt>
    <dgm:pt modelId="{2D03134B-D020-417A-A5FD-837F4AEA4B79}" type="pres">
      <dgm:prSet presAssocID="{0CD9594F-AA94-4F8C-BEFD-4FCF385C96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B94D2E1-6F07-443A-8854-90D0AC1E1484}" type="pres">
      <dgm:prSet presAssocID="{0CD9594F-AA94-4F8C-BEFD-4FCF385C969D}" presName="spaceRect" presStyleCnt="0"/>
      <dgm:spPr/>
    </dgm:pt>
    <dgm:pt modelId="{D9703454-E5F1-4AB1-9515-3D98E9C4C469}" type="pres">
      <dgm:prSet presAssocID="{0CD9594F-AA94-4F8C-BEFD-4FCF385C969D}" presName="textRect" presStyleLbl="revTx" presStyleIdx="1" presStyleCnt="3">
        <dgm:presLayoutVars>
          <dgm:chMax val="1"/>
          <dgm:chPref val="1"/>
        </dgm:presLayoutVars>
      </dgm:prSet>
      <dgm:spPr/>
    </dgm:pt>
    <dgm:pt modelId="{92EBB7D1-718C-492E-95D0-69EC674CD48E}" type="pres">
      <dgm:prSet presAssocID="{AED5860E-968A-4491-9393-7E76F9405EE7}" presName="sibTrans" presStyleCnt="0"/>
      <dgm:spPr/>
    </dgm:pt>
    <dgm:pt modelId="{8B820055-23DA-4C88-AA87-482189B93E71}" type="pres">
      <dgm:prSet presAssocID="{C27D9ABD-F11B-4990-8BD5-8E4961F08BF7}" presName="compNode" presStyleCnt="0"/>
      <dgm:spPr/>
    </dgm:pt>
    <dgm:pt modelId="{357FD69D-A9A1-431B-97E1-D59155A91A64}" type="pres">
      <dgm:prSet presAssocID="{C27D9ABD-F11B-4990-8BD5-8E4961F08BF7}" presName="iconBgRect" presStyleLbl="bgShp" presStyleIdx="2" presStyleCnt="3"/>
      <dgm:spPr/>
    </dgm:pt>
    <dgm:pt modelId="{0326DB3B-F117-44DD-9F05-FC31F097938A}" type="pres">
      <dgm:prSet presAssocID="{C27D9ABD-F11B-4990-8BD5-8E4961F08B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C7952FF-B192-45A5-94A6-1879A32177CF}" type="pres">
      <dgm:prSet presAssocID="{C27D9ABD-F11B-4990-8BD5-8E4961F08BF7}" presName="spaceRect" presStyleCnt="0"/>
      <dgm:spPr/>
    </dgm:pt>
    <dgm:pt modelId="{7E86B598-BE08-425F-8111-09E7D39FF4A5}" type="pres">
      <dgm:prSet presAssocID="{C27D9ABD-F11B-4990-8BD5-8E4961F08BF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61B401-84AA-4C7E-A7C4-5248ACBB390B}" srcId="{136EA3A3-7DA5-4BAA-9F5A-6EE1110055C8}" destId="{0CD9594F-AA94-4F8C-BEFD-4FCF385C969D}" srcOrd="1" destOrd="0" parTransId="{F0097016-B880-4E79-B032-FBB5190A5234}" sibTransId="{AED5860E-968A-4491-9393-7E76F9405EE7}"/>
    <dgm:cxn modelId="{9D142532-E918-4C56-BECE-0ABFC891425B}" srcId="{136EA3A3-7DA5-4BAA-9F5A-6EE1110055C8}" destId="{3216403C-BC54-4084-B8A2-09BFE8C0E0F1}" srcOrd="0" destOrd="0" parTransId="{B747AF97-C2A1-4563-A7D1-1B8F061115AE}" sibTransId="{7E0EE695-A515-4F18-BA03-6321B1E5ADF2}"/>
    <dgm:cxn modelId="{E9B8533D-7F1C-4D19-816B-B2ECF4987155}" type="presOf" srcId="{0CD9594F-AA94-4F8C-BEFD-4FCF385C969D}" destId="{D9703454-E5F1-4AB1-9515-3D98E9C4C469}" srcOrd="0" destOrd="0" presId="urn:microsoft.com/office/officeart/2018/5/layout/IconCircleLabelList"/>
    <dgm:cxn modelId="{4ED56F65-7570-456F-9780-D60870690529}" type="presOf" srcId="{3216403C-BC54-4084-B8A2-09BFE8C0E0F1}" destId="{5247298A-C073-4851-9041-5FBFB53AA346}" srcOrd="0" destOrd="0" presId="urn:microsoft.com/office/officeart/2018/5/layout/IconCircleLabelList"/>
    <dgm:cxn modelId="{1A238D7E-73F0-4CE0-9136-712A0A662F7C}" type="presOf" srcId="{136EA3A3-7DA5-4BAA-9F5A-6EE1110055C8}" destId="{1BFF83D5-093D-47D7-977D-F0340C6A6A9B}" srcOrd="0" destOrd="0" presId="urn:microsoft.com/office/officeart/2018/5/layout/IconCircleLabelList"/>
    <dgm:cxn modelId="{985282A2-1B7E-4A44-A0DA-BD4381ED3505}" type="presOf" srcId="{C27D9ABD-F11B-4990-8BD5-8E4961F08BF7}" destId="{7E86B598-BE08-425F-8111-09E7D39FF4A5}" srcOrd="0" destOrd="0" presId="urn:microsoft.com/office/officeart/2018/5/layout/IconCircleLabelList"/>
    <dgm:cxn modelId="{9064B3F8-8017-4808-BDFE-E8A9E6361847}" srcId="{136EA3A3-7DA5-4BAA-9F5A-6EE1110055C8}" destId="{C27D9ABD-F11B-4990-8BD5-8E4961F08BF7}" srcOrd="2" destOrd="0" parTransId="{BEA1A96B-8650-42FA-9036-525B1DDBDA30}" sibTransId="{2013388C-A22C-4701-AF77-9E8EBF24F903}"/>
    <dgm:cxn modelId="{353A8CF3-6314-4E26-B46F-482E7491BE7B}" type="presParOf" srcId="{1BFF83D5-093D-47D7-977D-F0340C6A6A9B}" destId="{3CF9EAF9-6A60-416E-B4B0-7F1839616B8F}" srcOrd="0" destOrd="0" presId="urn:microsoft.com/office/officeart/2018/5/layout/IconCircleLabelList"/>
    <dgm:cxn modelId="{152793BC-A62A-4918-881C-FA627E480365}" type="presParOf" srcId="{3CF9EAF9-6A60-416E-B4B0-7F1839616B8F}" destId="{38D6AAB6-0C18-44A2-B213-B9FB9C4BE80E}" srcOrd="0" destOrd="0" presId="urn:microsoft.com/office/officeart/2018/5/layout/IconCircleLabelList"/>
    <dgm:cxn modelId="{75A7DEA9-F2BB-4F1D-AD7E-BEAF1FE7DB1D}" type="presParOf" srcId="{3CF9EAF9-6A60-416E-B4B0-7F1839616B8F}" destId="{CB361575-A6C5-4744-93CC-FBB0AAD6649E}" srcOrd="1" destOrd="0" presId="urn:microsoft.com/office/officeart/2018/5/layout/IconCircleLabelList"/>
    <dgm:cxn modelId="{C4956477-675B-43B8-8653-714D9A67789E}" type="presParOf" srcId="{3CF9EAF9-6A60-416E-B4B0-7F1839616B8F}" destId="{02E4D0F1-ACEF-4F1A-B47E-C39550FED111}" srcOrd="2" destOrd="0" presId="urn:microsoft.com/office/officeart/2018/5/layout/IconCircleLabelList"/>
    <dgm:cxn modelId="{80090688-7077-41C3-89EE-8661A97753ED}" type="presParOf" srcId="{3CF9EAF9-6A60-416E-B4B0-7F1839616B8F}" destId="{5247298A-C073-4851-9041-5FBFB53AA346}" srcOrd="3" destOrd="0" presId="urn:microsoft.com/office/officeart/2018/5/layout/IconCircleLabelList"/>
    <dgm:cxn modelId="{60EB2C63-7AF7-4678-86A6-D733E7E8656A}" type="presParOf" srcId="{1BFF83D5-093D-47D7-977D-F0340C6A6A9B}" destId="{E91FF98E-5A3F-4838-BEBF-A8C726B7A644}" srcOrd="1" destOrd="0" presId="urn:microsoft.com/office/officeart/2018/5/layout/IconCircleLabelList"/>
    <dgm:cxn modelId="{0C45C9AA-C979-484E-BBFE-45CF7B3AC41F}" type="presParOf" srcId="{1BFF83D5-093D-47D7-977D-F0340C6A6A9B}" destId="{DAF13E5D-B931-4268-B46A-754D601941B9}" srcOrd="2" destOrd="0" presId="urn:microsoft.com/office/officeart/2018/5/layout/IconCircleLabelList"/>
    <dgm:cxn modelId="{9F01AFA4-A704-4ABE-B5A5-5C31B3920526}" type="presParOf" srcId="{DAF13E5D-B931-4268-B46A-754D601941B9}" destId="{B1A78D8C-DABF-4B5B-ADF7-8F8C57725CF3}" srcOrd="0" destOrd="0" presId="urn:microsoft.com/office/officeart/2018/5/layout/IconCircleLabelList"/>
    <dgm:cxn modelId="{9CA2296D-8A4F-401E-9AE4-1AD79445F5B4}" type="presParOf" srcId="{DAF13E5D-B931-4268-B46A-754D601941B9}" destId="{2D03134B-D020-417A-A5FD-837F4AEA4B79}" srcOrd="1" destOrd="0" presId="urn:microsoft.com/office/officeart/2018/5/layout/IconCircleLabelList"/>
    <dgm:cxn modelId="{2AA205E1-BB29-4618-B4B6-52C89921B05E}" type="presParOf" srcId="{DAF13E5D-B931-4268-B46A-754D601941B9}" destId="{8B94D2E1-6F07-443A-8854-90D0AC1E1484}" srcOrd="2" destOrd="0" presId="urn:microsoft.com/office/officeart/2018/5/layout/IconCircleLabelList"/>
    <dgm:cxn modelId="{D9009EDD-2D62-4DD9-BFEE-B299947D10AB}" type="presParOf" srcId="{DAF13E5D-B931-4268-B46A-754D601941B9}" destId="{D9703454-E5F1-4AB1-9515-3D98E9C4C469}" srcOrd="3" destOrd="0" presId="urn:microsoft.com/office/officeart/2018/5/layout/IconCircleLabelList"/>
    <dgm:cxn modelId="{9849CCB7-CB91-4C6F-9423-E45B235A5645}" type="presParOf" srcId="{1BFF83D5-093D-47D7-977D-F0340C6A6A9B}" destId="{92EBB7D1-718C-492E-95D0-69EC674CD48E}" srcOrd="3" destOrd="0" presId="urn:microsoft.com/office/officeart/2018/5/layout/IconCircleLabelList"/>
    <dgm:cxn modelId="{9E133475-C73C-4873-A1D5-B9713A1A7931}" type="presParOf" srcId="{1BFF83D5-093D-47D7-977D-F0340C6A6A9B}" destId="{8B820055-23DA-4C88-AA87-482189B93E71}" srcOrd="4" destOrd="0" presId="urn:microsoft.com/office/officeart/2018/5/layout/IconCircleLabelList"/>
    <dgm:cxn modelId="{6EB61CEA-EA24-4E64-B09C-1442B74A4118}" type="presParOf" srcId="{8B820055-23DA-4C88-AA87-482189B93E71}" destId="{357FD69D-A9A1-431B-97E1-D59155A91A64}" srcOrd="0" destOrd="0" presId="urn:microsoft.com/office/officeart/2018/5/layout/IconCircleLabelList"/>
    <dgm:cxn modelId="{37A09F3F-6F77-4C79-8106-EF84A7E4F8BE}" type="presParOf" srcId="{8B820055-23DA-4C88-AA87-482189B93E71}" destId="{0326DB3B-F117-44DD-9F05-FC31F097938A}" srcOrd="1" destOrd="0" presId="urn:microsoft.com/office/officeart/2018/5/layout/IconCircleLabelList"/>
    <dgm:cxn modelId="{E303E5B1-F212-47E8-8DB4-A4CA4B4B2C18}" type="presParOf" srcId="{8B820055-23DA-4C88-AA87-482189B93E71}" destId="{8C7952FF-B192-45A5-94A6-1879A32177CF}" srcOrd="2" destOrd="0" presId="urn:microsoft.com/office/officeart/2018/5/layout/IconCircleLabelList"/>
    <dgm:cxn modelId="{3B350CFE-4206-4824-B6A6-B3C255BF6D71}" type="presParOf" srcId="{8B820055-23DA-4C88-AA87-482189B93E71}" destId="{7E86B598-BE08-425F-8111-09E7D39FF4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D78BCA-C31C-447F-A41B-8BF0C7BE20A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09E0CFA-C59B-4FF3-BF5D-5E483A305F59}">
      <dgm:prSet/>
      <dgm:spPr/>
      <dgm:t>
        <a:bodyPr/>
        <a:lstStyle/>
        <a:p>
          <a:r>
            <a:rPr lang="en-GB" dirty="0"/>
            <a:t>Non-functional requirements</a:t>
          </a:r>
          <a:endParaRPr lang="en-US" dirty="0"/>
        </a:p>
      </dgm:t>
    </dgm:pt>
    <dgm:pt modelId="{5D42662F-B472-4F13-9A96-6947B7FEC121}" type="parTrans" cxnId="{79E0EDB6-11FB-491A-8874-57F3B878CDC3}">
      <dgm:prSet/>
      <dgm:spPr/>
      <dgm:t>
        <a:bodyPr/>
        <a:lstStyle/>
        <a:p>
          <a:endParaRPr lang="en-US"/>
        </a:p>
      </dgm:t>
    </dgm:pt>
    <dgm:pt modelId="{1E2B09CE-D969-4562-B499-230E10EC1F7D}" type="sibTrans" cxnId="{79E0EDB6-11FB-491A-8874-57F3B878CDC3}">
      <dgm:prSet/>
      <dgm:spPr/>
      <dgm:t>
        <a:bodyPr/>
        <a:lstStyle/>
        <a:p>
          <a:endParaRPr lang="en-US"/>
        </a:p>
      </dgm:t>
    </dgm:pt>
    <dgm:pt modelId="{206DE548-7C10-4891-8E8A-D543DCBF35AC}">
      <dgm:prSet/>
      <dgm:spPr/>
      <dgm:t>
        <a:bodyPr/>
        <a:lstStyle/>
        <a:p>
          <a:r>
            <a:rPr lang="en-GB"/>
            <a:t>Functional requirements</a:t>
          </a:r>
          <a:endParaRPr lang="en-US"/>
        </a:p>
      </dgm:t>
    </dgm:pt>
    <dgm:pt modelId="{E4B82357-7B47-465D-B810-E9BFC37F68CA}" type="parTrans" cxnId="{0DE3D99D-B5E8-43F6-BB45-BA97C5297DB9}">
      <dgm:prSet/>
      <dgm:spPr/>
      <dgm:t>
        <a:bodyPr/>
        <a:lstStyle/>
        <a:p>
          <a:endParaRPr lang="en-US"/>
        </a:p>
      </dgm:t>
    </dgm:pt>
    <dgm:pt modelId="{CD6E8957-98F7-4477-965D-B0F22D77B37A}" type="sibTrans" cxnId="{0DE3D99D-B5E8-43F6-BB45-BA97C5297DB9}">
      <dgm:prSet/>
      <dgm:spPr/>
      <dgm:t>
        <a:bodyPr/>
        <a:lstStyle/>
        <a:p>
          <a:endParaRPr lang="en-US"/>
        </a:p>
      </dgm:t>
    </dgm:pt>
    <dgm:pt modelId="{DCC1DD87-512A-4E1E-8F0F-AEAB1BF9E949}">
      <dgm:prSet/>
      <dgm:spPr/>
      <dgm:t>
        <a:bodyPr/>
        <a:lstStyle/>
        <a:p>
          <a:r>
            <a:rPr lang="en-GB"/>
            <a:t>Documentation</a:t>
          </a:r>
          <a:endParaRPr lang="en-US"/>
        </a:p>
      </dgm:t>
    </dgm:pt>
    <dgm:pt modelId="{48960E4F-E8DD-4668-95D6-8BA7273E41A0}" type="parTrans" cxnId="{1E4D72C5-D5F6-4908-8059-213EA267EB46}">
      <dgm:prSet/>
      <dgm:spPr/>
      <dgm:t>
        <a:bodyPr/>
        <a:lstStyle/>
        <a:p>
          <a:endParaRPr lang="en-US"/>
        </a:p>
      </dgm:t>
    </dgm:pt>
    <dgm:pt modelId="{FA1702B4-56F4-46C6-81B0-E1EBE1A6FF3F}" type="sibTrans" cxnId="{1E4D72C5-D5F6-4908-8059-213EA267EB46}">
      <dgm:prSet/>
      <dgm:spPr/>
      <dgm:t>
        <a:bodyPr/>
        <a:lstStyle/>
        <a:p>
          <a:endParaRPr lang="en-US"/>
        </a:p>
      </dgm:t>
    </dgm:pt>
    <dgm:pt modelId="{6F0337F1-F8B6-4896-B665-22AE5CA55ED7}">
      <dgm:prSet/>
      <dgm:spPr/>
      <dgm:t>
        <a:bodyPr/>
        <a:lstStyle/>
        <a:p>
          <a:r>
            <a:rPr lang="en-GB"/>
            <a:t>Politics</a:t>
          </a:r>
          <a:endParaRPr lang="en-US"/>
        </a:p>
      </dgm:t>
    </dgm:pt>
    <dgm:pt modelId="{1BB0B41B-F7B2-44EC-95BB-1A61396FA413}" type="parTrans" cxnId="{8DD66DCF-030E-4BB5-9158-DA313AC88F0E}">
      <dgm:prSet/>
      <dgm:spPr/>
      <dgm:t>
        <a:bodyPr/>
        <a:lstStyle/>
        <a:p>
          <a:endParaRPr lang="en-US"/>
        </a:p>
      </dgm:t>
    </dgm:pt>
    <dgm:pt modelId="{95D57B1D-79B1-41F6-8045-BCEC80134985}" type="sibTrans" cxnId="{8DD66DCF-030E-4BB5-9158-DA313AC88F0E}">
      <dgm:prSet/>
      <dgm:spPr/>
      <dgm:t>
        <a:bodyPr/>
        <a:lstStyle/>
        <a:p>
          <a:endParaRPr lang="en-US"/>
        </a:p>
      </dgm:t>
    </dgm:pt>
    <dgm:pt modelId="{09A3B981-5008-4459-88A7-D0A70AEAC535}">
      <dgm:prSet/>
      <dgm:spPr/>
      <dgm:t>
        <a:bodyPr/>
        <a:lstStyle/>
        <a:p>
          <a:r>
            <a:rPr lang="en-GB" dirty="0"/>
            <a:t>Project management</a:t>
          </a:r>
          <a:endParaRPr lang="en-US" dirty="0"/>
        </a:p>
      </dgm:t>
    </dgm:pt>
    <dgm:pt modelId="{2CA3FF1C-C887-442C-BF23-02EF09D06528}" type="parTrans" cxnId="{948CA4E3-3123-42A4-A0E8-7CFCDA53A4EF}">
      <dgm:prSet/>
      <dgm:spPr/>
      <dgm:t>
        <a:bodyPr/>
        <a:lstStyle/>
        <a:p>
          <a:endParaRPr lang="en-US"/>
        </a:p>
      </dgm:t>
    </dgm:pt>
    <dgm:pt modelId="{D44A1AE0-3DBF-46A9-81F8-38980D531ED1}" type="sibTrans" cxnId="{948CA4E3-3123-42A4-A0E8-7CFCDA53A4EF}">
      <dgm:prSet/>
      <dgm:spPr/>
      <dgm:t>
        <a:bodyPr/>
        <a:lstStyle/>
        <a:p>
          <a:endParaRPr lang="en-US"/>
        </a:p>
      </dgm:t>
    </dgm:pt>
    <dgm:pt modelId="{6882BB31-F9B9-4501-A14B-FADDFFCA1112}" type="pres">
      <dgm:prSet presAssocID="{FED78BCA-C31C-447F-A41B-8BF0C7BE20A9}" presName="diagram" presStyleCnt="0">
        <dgm:presLayoutVars>
          <dgm:dir/>
          <dgm:resizeHandles val="exact"/>
        </dgm:presLayoutVars>
      </dgm:prSet>
      <dgm:spPr/>
    </dgm:pt>
    <dgm:pt modelId="{C65256A2-8C3A-411B-B7BE-E869DFEA30B9}" type="pres">
      <dgm:prSet presAssocID="{409E0CFA-C59B-4FF3-BF5D-5E483A305F59}" presName="node" presStyleLbl="node1" presStyleIdx="0" presStyleCnt="5">
        <dgm:presLayoutVars>
          <dgm:bulletEnabled val="1"/>
        </dgm:presLayoutVars>
      </dgm:prSet>
      <dgm:spPr/>
    </dgm:pt>
    <dgm:pt modelId="{93CB7163-54BB-4AF1-A4F2-42195DDE8088}" type="pres">
      <dgm:prSet presAssocID="{1E2B09CE-D969-4562-B499-230E10EC1F7D}" presName="sibTrans" presStyleCnt="0"/>
      <dgm:spPr/>
    </dgm:pt>
    <dgm:pt modelId="{DBA29314-579C-4E9D-9196-E9E66945650A}" type="pres">
      <dgm:prSet presAssocID="{206DE548-7C10-4891-8E8A-D543DCBF35AC}" presName="node" presStyleLbl="node1" presStyleIdx="1" presStyleCnt="5">
        <dgm:presLayoutVars>
          <dgm:bulletEnabled val="1"/>
        </dgm:presLayoutVars>
      </dgm:prSet>
      <dgm:spPr/>
    </dgm:pt>
    <dgm:pt modelId="{C264F71A-7ED6-44F2-B377-6569D6B06415}" type="pres">
      <dgm:prSet presAssocID="{CD6E8957-98F7-4477-965D-B0F22D77B37A}" presName="sibTrans" presStyleCnt="0"/>
      <dgm:spPr/>
    </dgm:pt>
    <dgm:pt modelId="{3ADB308D-F7B3-489A-8766-247998DFC44A}" type="pres">
      <dgm:prSet presAssocID="{DCC1DD87-512A-4E1E-8F0F-AEAB1BF9E949}" presName="node" presStyleLbl="node1" presStyleIdx="2" presStyleCnt="5">
        <dgm:presLayoutVars>
          <dgm:bulletEnabled val="1"/>
        </dgm:presLayoutVars>
      </dgm:prSet>
      <dgm:spPr/>
    </dgm:pt>
    <dgm:pt modelId="{9313B17D-0043-4028-B8F6-4C3D180EBEBA}" type="pres">
      <dgm:prSet presAssocID="{FA1702B4-56F4-46C6-81B0-E1EBE1A6FF3F}" presName="sibTrans" presStyleCnt="0"/>
      <dgm:spPr/>
    </dgm:pt>
    <dgm:pt modelId="{B23FFE8A-155E-4454-A6BE-1FCD0BE55259}" type="pres">
      <dgm:prSet presAssocID="{09A3B981-5008-4459-88A7-D0A70AEAC535}" presName="node" presStyleLbl="node1" presStyleIdx="3" presStyleCnt="5">
        <dgm:presLayoutVars>
          <dgm:bulletEnabled val="1"/>
        </dgm:presLayoutVars>
      </dgm:prSet>
      <dgm:spPr/>
    </dgm:pt>
    <dgm:pt modelId="{7E861A08-CA46-4A30-A859-0167E7769536}" type="pres">
      <dgm:prSet presAssocID="{D44A1AE0-3DBF-46A9-81F8-38980D531ED1}" presName="sibTrans" presStyleCnt="0"/>
      <dgm:spPr/>
    </dgm:pt>
    <dgm:pt modelId="{7C679829-2C0E-4099-AABF-56886A4ADDBE}" type="pres">
      <dgm:prSet presAssocID="{6F0337F1-F8B6-4896-B665-22AE5CA55ED7}" presName="node" presStyleLbl="node1" presStyleIdx="4" presStyleCnt="5">
        <dgm:presLayoutVars>
          <dgm:bulletEnabled val="1"/>
        </dgm:presLayoutVars>
      </dgm:prSet>
      <dgm:spPr/>
    </dgm:pt>
  </dgm:ptLst>
  <dgm:cxnLst>
    <dgm:cxn modelId="{CC25083B-C950-48C6-BE8D-9C7E0C31DBC4}" type="presOf" srcId="{6F0337F1-F8B6-4896-B665-22AE5CA55ED7}" destId="{7C679829-2C0E-4099-AABF-56886A4ADDBE}" srcOrd="0" destOrd="0" presId="urn:microsoft.com/office/officeart/2005/8/layout/default"/>
    <dgm:cxn modelId="{3B93D080-C22A-419C-95F9-A33A1EE46392}" type="presOf" srcId="{FED78BCA-C31C-447F-A41B-8BF0C7BE20A9}" destId="{6882BB31-F9B9-4501-A14B-FADDFFCA1112}" srcOrd="0" destOrd="0" presId="urn:microsoft.com/office/officeart/2005/8/layout/default"/>
    <dgm:cxn modelId="{0DE3D99D-B5E8-43F6-BB45-BA97C5297DB9}" srcId="{FED78BCA-C31C-447F-A41B-8BF0C7BE20A9}" destId="{206DE548-7C10-4891-8E8A-D543DCBF35AC}" srcOrd="1" destOrd="0" parTransId="{E4B82357-7B47-465D-B810-E9BFC37F68CA}" sibTransId="{CD6E8957-98F7-4477-965D-B0F22D77B37A}"/>
    <dgm:cxn modelId="{667F9AA1-A584-4A4F-B4D8-3AE11C60351B}" type="presOf" srcId="{09A3B981-5008-4459-88A7-D0A70AEAC535}" destId="{B23FFE8A-155E-4454-A6BE-1FCD0BE55259}" srcOrd="0" destOrd="0" presId="urn:microsoft.com/office/officeart/2005/8/layout/default"/>
    <dgm:cxn modelId="{D063E3B1-5C31-4FE2-BAD5-A779754CB414}" type="presOf" srcId="{DCC1DD87-512A-4E1E-8F0F-AEAB1BF9E949}" destId="{3ADB308D-F7B3-489A-8766-247998DFC44A}" srcOrd="0" destOrd="0" presId="urn:microsoft.com/office/officeart/2005/8/layout/default"/>
    <dgm:cxn modelId="{79E0EDB6-11FB-491A-8874-57F3B878CDC3}" srcId="{FED78BCA-C31C-447F-A41B-8BF0C7BE20A9}" destId="{409E0CFA-C59B-4FF3-BF5D-5E483A305F59}" srcOrd="0" destOrd="0" parTransId="{5D42662F-B472-4F13-9A96-6947B7FEC121}" sibTransId="{1E2B09CE-D969-4562-B499-230E10EC1F7D}"/>
    <dgm:cxn modelId="{1E4D72C5-D5F6-4908-8059-213EA267EB46}" srcId="{FED78BCA-C31C-447F-A41B-8BF0C7BE20A9}" destId="{DCC1DD87-512A-4E1E-8F0F-AEAB1BF9E949}" srcOrd="2" destOrd="0" parTransId="{48960E4F-E8DD-4668-95D6-8BA7273E41A0}" sibTransId="{FA1702B4-56F4-46C6-81B0-E1EBE1A6FF3F}"/>
    <dgm:cxn modelId="{8DD66DCF-030E-4BB5-9158-DA313AC88F0E}" srcId="{FED78BCA-C31C-447F-A41B-8BF0C7BE20A9}" destId="{6F0337F1-F8B6-4896-B665-22AE5CA55ED7}" srcOrd="4" destOrd="0" parTransId="{1BB0B41B-F7B2-44EC-95BB-1A61396FA413}" sibTransId="{95D57B1D-79B1-41F6-8045-BCEC80134985}"/>
    <dgm:cxn modelId="{8D3092D1-F212-426B-890D-5220C700EA52}" type="presOf" srcId="{206DE548-7C10-4891-8E8A-D543DCBF35AC}" destId="{DBA29314-579C-4E9D-9196-E9E66945650A}" srcOrd="0" destOrd="0" presId="urn:microsoft.com/office/officeart/2005/8/layout/default"/>
    <dgm:cxn modelId="{948CA4E3-3123-42A4-A0E8-7CFCDA53A4EF}" srcId="{FED78BCA-C31C-447F-A41B-8BF0C7BE20A9}" destId="{09A3B981-5008-4459-88A7-D0A70AEAC535}" srcOrd="3" destOrd="0" parTransId="{2CA3FF1C-C887-442C-BF23-02EF09D06528}" sibTransId="{D44A1AE0-3DBF-46A9-81F8-38980D531ED1}"/>
    <dgm:cxn modelId="{058AB6E8-C6BC-4D81-8F6A-486CD724C7C4}" type="presOf" srcId="{409E0CFA-C59B-4FF3-BF5D-5E483A305F59}" destId="{C65256A2-8C3A-411B-B7BE-E869DFEA30B9}" srcOrd="0" destOrd="0" presId="urn:microsoft.com/office/officeart/2005/8/layout/default"/>
    <dgm:cxn modelId="{4A461073-97FB-469E-9546-3DFCCFB589AB}" type="presParOf" srcId="{6882BB31-F9B9-4501-A14B-FADDFFCA1112}" destId="{C65256A2-8C3A-411B-B7BE-E869DFEA30B9}" srcOrd="0" destOrd="0" presId="urn:microsoft.com/office/officeart/2005/8/layout/default"/>
    <dgm:cxn modelId="{5882CABF-2CD6-4A82-BB02-815753547746}" type="presParOf" srcId="{6882BB31-F9B9-4501-A14B-FADDFFCA1112}" destId="{93CB7163-54BB-4AF1-A4F2-42195DDE8088}" srcOrd="1" destOrd="0" presId="urn:microsoft.com/office/officeart/2005/8/layout/default"/>
    <dgm:cxn modelId="{F66A5EA0-28A5-4524-A1DC-3A630969D874}" type="presParOf" srcId="{6882BB31-F9B9-4501-A14B-FADDFFCA1112}" destId="{DBA29314-579C-4E9D-9196-E9E66945650A}" srcOrd="2" destOrd="0" presId="urn:microsoft.com/office/officeart/2005/8/layout/default"/>
    <dgm:cxn modelId="{9780FDA4-5FB1-4138-BAA9-C0B8E8D34365}" type="presParOf" srcId="{6882BB31-F9B9-4501-A14B-FADDFFCA1112}" destId="{C264F71A-7ED6-44F2-B377-6569D6B06415}" srcOrd="3" destOrd="0" presId="urn:microsoft.com/office/officeart/2005/8/layout/default"/>
    <dgm:cxn modelId="{23A628DC-7624-4CF4-B97D-D3861B0056F9}" type="presParOf" srcId="{6882BB31-F9B9-4501-A14B-FADDFFCA1112}" destId="{3ADB308D-F7B3-489A-8766-247998DFC44A}" srcOrd="4" destOrd="0" presId="urn:microsoft.com/office/officeart/2005/8/layout/default"/>
    <dgm:cxn modelId="{7637D40D-A505-4A77-9A7B-351D9AA038A8}" type="presParOf" srcId="{6882BB31-F9B9-4501-A14B-FADDFFCA1112}" destId="{9313B17D-0043-4028-B8F6-4C3D180EBEBA}" srcOrd="5" destOrd="0" presId="urn:microsoft.com/office/officeart/2005/8/layout/default"/>
    <dgm:cxn modelId="{08CD609F-451A-4811-9A8D-C17DD12AEC06}" type="presParOf" srcId="{6882BB31-F9B9-4501-A14B-FADDFFCA1112}" destId="{B23FFE8A-155E-4454-A6BE-1FCD0BE55259}" srcOrd="6" destOrd="0" presId="urn:microsoft.com/office/officeart/2005/8/layout/default"/>
    <dgm:cxn modelId="{BAA530C3-6F51-4D0F-B165-32731F25F02D}" type="presParOf" srcId="{6882BB31-F9B9-4501-A14B-FADDFFCA1112}" destId="{7E861A08-CA46-4A30-A859-0167E7769536}" srcOrd="7" destOrd="0" presId="urn:microsoft.com/office/officeart/2005/8/layout/default"/>
    <dgm:cxn modelId="{16BEAE60-A0C6-44E1-B15A-99757FA330D8}" type="presParOf" srcId="{6882BB31-F9B9-4501-A14B-FADDFFCA1112}" destId="{7C679829-2C0E-4099-AABF-56886A4ADDB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EE6DC0F-304A-4ABA-825E-C30E42EE6BD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FDEEF6-94FB-402B-9653-0C98894DA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Auditing for free</a:t>
          </a:r>
        </a:p>
      </dgm:t>
    </dgm:pt>
    <dgm:pt modelId="{7479566F-0764-48EA-AB4C-E71BA7E865D7}" type="parTrans" cxnId="{F466C5F4-B157-4814-9B52-CC6173DEC496}">
      <dgm:prSet/>
      <dgm:spPr/>
      <dgm:t>
        <a:bodyPr/>
        <a:lstStyle/>
        <a:p>
          <a:endParaRPr lang="en-US"/>
        </a:p>
      </dgm:t>
    </dgm:pt>
    <dgm:pt modelId="{66A86B18-E773-4925-9607-759BCCF1F9EF}" type="sibTrans" cxnId="{F466C5F4-B157-4814-9B52-CC6173DEC496}">
      <dgm:prSet/>
      <dgm:spPr/>
      <dgm:t>
        <a:bodyPr/>
        <a:lstStyle/>
        <a:p>
          <a:endParaRPr lang="en-US"/>
        </a:p>
      </dgm:t>
    </dgm:pt>
    <dgm:pt modelId="{63C9CF2A-C087-4D7F-88C1-06F720FCB5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 log of everything that has happened to the system</a:t>
          </a:r>
        </a:p>
      </dgm:t>
    </dgm:pt>
    <dgm:pt modelId="{6A173A9F-1DEE-4B5A-A912-6F39AB23BF45}" type="parTrans" cxnId="{337CF3C9-84C6-4377-A75E-0EC5DF84F170}">
      <dgm:prSet/>
      <dgm:spPr/>
      <dgm:t>
        <a:bodyPr/>
        <a:lstStyle/>
        <a:p>
          <a:endParaRPr lang="en-US"/>
        </a:p>
      </dgm:t>
    </dgm:pt>
    <dgm:pt modelId="{EC59C9A1-3BF9-4287-A571-0E8E22D3CF66}" type="sibTrans" cxnId="{337CF3C9-84C6-4377-A75E-0EC5DF84F170}">
      <dgm:prSet/>
      <dgm:spPr/>
      <dgm:t>
        <a:bodyPr/>
        <a:lstStyle/>
        <a:p>
          <a:endParaRPr lang="en-US"/>
        </a:p>
      </dgm:t>
    </dgm:pt>
    <dgm:pt modelId="{0455C9C0-1D53-4548-A1B7-432017C580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Testing</a:t>
          </a:r>
        </a:p>
      </dgm:t>
    </dgm:pt>
    <dgm:pt modelId="{EB738105-A32E-4E62-811E-832F970A54D4}" type="parTrans" cxnId="{CC41120F-A4C5-4FC3-BFB3-2B8793EE6C58}">
      <dgm:prSet/>
      <dgm:spPr/>
      <dgm:t>
        <a:bodyPr/>
        <a:lstStyle/>
        <a:p>
          <a:endParaRPr lang="en-US"/>
        </a:p>
      </dgm:t>
    </dgm:pt>
    <dgm:pt modelId="{3C73A94C-4C93-4B8B-ACE8-49A7039892D1}" type="sibTrans" cxnId="{CC41120F-A4C5-4FC3-BFB3-2B8793EE6C58}">
      <dgm:prSet/>
      <dgm:spPr/>
      <dgm:t>
        <a:bodyPr/>
        <a:lstStyle/>
        <a:p>
          <a:endParaRPr lang="en-US"/>
        </a:p>
      </dgm:t>
    </dgm:pt>
    <dgm:pt modelId="{ACF866AA-D4F8-41F9-9B92-A00FAAEF6775}" type="pres">
      <dgm:prSet presAssocID="{CEE6DC0F-304A-4ABA-825E-C30E42EE6BD7}" presName="root" presStyleCnt="0">
        <dgm:presLayoutVars>
          <dgm:dir/>
          <dgm:resizeHandles val="exact"/>
        </dgm:presLayoutVars>
      </dgm:prSet>
      <dgm:spPr/>
    </dgm:pt>
    <dgm:pt modelId="{72282DC5-21C3-4290-8616-657B659C6BE8}" type="pres">
      <dgm:prSet presAssocID="{95FDEEF6-94FB-402B-9653-0C98894DA217}" presName="compNode" presStyleCnt="0"/>
      <dgm:spPr/>
    </dgm:pt>
    <dgm:pt modelId="{C40C49CB-2FDA-41E8-8BB1-153629F175B5}" type="pres">
      <dgm:prSet presAssocID="{95FDEEF6-94FB-402B-9653-0C98894DA2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0CE6E1CF-B23D-499C-B214-287020795F75}" type="pres">
      <dgm:prSet presAssocID="{95FDEEF6-94FB-402B-9653-0C98894DA217}" presName="spaceRect" presStyleCnt="0"/>
      <dgm:spPr/>
    </dgm:pt>
    <dgm:pt modelId="{293F2BF8-E595-4B63-9C47-EC492E163485}" type="pres">
      <dgm:prSet presAssocID="{95FDEEF6-94FB-402B-9653-0C98894DA217}" presName="textRect" presStyleLbl="revTx" presStyleIdx="0" presStyleCnt="3">
        <dgm:presLayoutVars>
          <dgm:chMax val="1"/>
          <dgm:chPref val="1"/>
        </dgm:presLayoutVars>
      </dgm:prSet>
      <dgm:spPr/>
    </dgm:pt>
    <dgm:pt modelId="{E7F2A709-5C46-4E60-A3F6-31AD02E64BC9}" type="pres">
      <dgm:prSet presAssocID="{66A86B18-E773-4925-9607-759BCCF1F9EF}" presName="sibTrans" presStyleCnt="0"/>
      <dgm:spPr/>
    </dgm:pt>
    <dgm:pt modelId="{90FDB231-5F23-4850-A084-87FEC23AC937}" type="pres">
      <dgm:prSet presAssocID="{63C9CF2A-C087-4D7F-88C1-06F720FCB5B1}" presName="compNode" presStyleCnt="0"/>
      <dgm:spPr/>
    </dgm:pt>
    <dgm:pt modelId="{25C82D36-1EEB-41ED-92AC-35746FBB8504}" type="pres">
      <dgm:prSet presAssocID="{63C9CF2A-C087-4D7F-88C1-06F720FCB5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A4A3B0C-E602-4248-A138-83DC052630C3}" type="pres">
      <dgm:prSet presAssocID="{63C9CF2A-C087-4D7F-88C1-06F720FCB5B1}" presName="spaceRect" presStyleCnt="0"/>
      <dgm:spPr/>
    </dgm:pt>
    <dgm:pt modelId="{45CCD893-907C-4CAF-A9A0-AFE1AAA36E02}" type="pres">
      <dgm:prSet presAssocID="{63C9CF2A-C087-4D7F-88C1-06F720FCB5B1}" presName="textRect" presStyleLbl="revTx" presStyleIdx="1" presStyleCnt="3">
        <dgm:presLayoutVars>
          <dgm:chMax val="1"/>
          <dgm:chPref val="1"/>
        </dgm:presLayoutVars>
      </dgm:prSet>
      <dgm:spPr/>
    </dgm:pt>
    <dgm:pt modelId="{D402211F-2B94-4E2F-9A9A-9D8EE013D5C9}" type="pres">
      <dgm:prSet presAssocID="{EC59C9A1-3BF9-4287-A571-0E8E22D3CF66}" presName="sibTrans" presStyleCnt="0"/>
      <dgm:spPr/>
    </dgm:pt>
    <dgm:pt modelId="{5E822131-95A8-4474-9F4E-9A90D06EC4F5}" type="pres">
      <dgm:prSet presAssocID="{0455C9C0-1D53-4548-A1B7-432017C580A6}" presName="compNode" presStyleCnt="0"/>
      <dgm:spPr/>
    </dgm:pt>
    <dgm:pt modelId="{1C3EE690-DEBE-459C-B2DB-D888D066B6B8}" type="pres">
      <dgm:prSet presAssocID="{0455C9C0-1D53-4548-A1B7-432017C580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C81F7DC0-1989-445A-AF47-B19CED5C26D5}" type="pres">
      <dgm:prSet presAssocID="{0455C9C0-1D53-4548-A1B7-432017C580A6}" presName="spaceRect" presStyleCnt="0"/>
      <dgm:spPr/>
    </dgm:pt>
    <dgm:pt modelId="{15261F2B-ECD1-4741-8DFC-356B4874E21E}" type="pres">
      <dgm:prSet presAssocID="{0455C9C0-1D53-4548-A1B7-432017C580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C41120F-A4C5-4FC3-BFB3-2B8793EE6C58}" srcId="{CEE6DC0F-304A-4ABA-825E-C30E42EE6BD7}" destId="{0455C9C0-1D53-4548-A1B7-432017C580A6}" srcOrd="2" destOrd="0" parTransId="{EB738105-A32E-4E62-811E-832F970A54D4}" sibTransId="{3C73A94C-4C93-4B8B-ACE8-49A7039892D1}"/>
    <dgm:cxn modelId="{062C5C3F-7D26-4D10-A213-E978DCEC9B47}" type="presOf" srcId="{CEE6DC0F-304A-4ABA-825E-C30E42EE6BD7}" destId="{ACF866AA-D4F8-41F9-9B92-A00FAAEF6775}" srcOrd="0" destOrd="0" presId="urn:microsoft.com/office/officeart/2018/2/layout/IconLabelList"/>
    <dgm:cxn modelId="{164CB5C2-651C-4D8D-ACFC-5640927E0DF8}" type="presOf" srcId="{0455C9C0-1D53-4548-A1B7-432017C580A6}" destId="{15261F2B-ECD1-4741-8DFC-356B4874E21E}" srcOrd="0" destOrd="0" presId="urn:microsoft.com/office/officeart/2018/2/layout/IconLabelList"/>
    <dgm:cxn modelId="{41D371C4-45F9-4F1A-86A9-F14880343FE4}" type="presOf" srcId="{63C9CF2A-C087-4D7F-88C1-06F720FCB5B1}" destId="{45CCD893-907C-4CAF-A9A0-AFE1AAA36E02}" srcOrd="0" destOrd="0" presId="urn:microsoft.com/office/officeart/2018/2/layout/IconLabelList"/>
    <dgm:cxn modelId="{337CF3C9-84C6-4377-A75E-0EC5DF84F170}" srcId="{CEE6DC0F-304A-4ABA-825E-C30E42EE6BD7}" destId="{63C9CF2A-C087-4D7F-88C1-06F720FCB5B1}" srcOrd="1" destOrd="0" parTransId="{6A173A9F-1DEE-4B5A-A912-6F39AB23BF45}" sibTransId="{EC59C9A1-3BF9-4287-A571-0E8E22D3CF66}"/>
    <dgm:cxn modelId="{AC0534CE-AC8E-4E9A-BCE6-FD9B04B73FE2}" type="presOf" srcId="{95FDEEF6-94FB-402B-9653-0C98894DA217}" destId="{293F2BF8-E595-4B63-9C47-EC492E163485}" srcOrd="0" destOrd="0" presId="urn:microsoft.com/office/officeart/2018/2/layout/IconLabelList"/>
    <dgm:cxn modelId="{F466C5F4-B157-4814-9B52-CC6173DEC496}" srcId="{CEE6DC0F-304A-4ABA-825E-C30E42EE6BD7}" destId="{95FDEEF6-94FB-402B-9653-0C98894DA217}" srcOrd="0" destOrd="0" parTransId="{7479566F-0764-48EA-AB4C-E71BA7E865D7}" sibTransId="{66A86B18-E773-4925-9607-759BCCF1F9EF}"/>
    <dgm:cxn modelId="{582FCF1F-110C-4645-B26E-F8AC9ACD223F}" type="presParOf" srcId="{ACF866AA-D4F8-41F9-9B92-A00FAAEF6775}" destId="{72282DC5-21C3-4290-8616-657B659C6BE8}" srcOrd="0" destOrd="0" presId="urn:microsoft.com/office/officeart/2018/2/layout/IconLabelList"/>
    <dgm:cxn modelId="{E1B527DD-DB66-42C3-B378-5417090FF139}" type="presParOf" srcId="{72282DC5-21C3-4290-8616-657B659C6BE8}" destId="{C40C49CB-2FDA-41E8-8BB1-153629F175B5}" srcOrd="0" destOrd="0" presId="urn:microsoft.com/office/officeart/2018/2/layout/IconLabelList"/>
    <dgm:cxn modelId="{5D81EAEC-136A-4906-86B0-009FB47755F9}" type="presParOf" srcId="{72282DC5-21C3-4290-8616-657B659C6BE8}" destId="{0CE6E1CF-B23D-499C-B214-287020795F75}" srcOrd="1" destOrd="0" presId="urn:microsoft.com/office/officeart/2018/2/layout/IconLabelList"/>
    <dgm:cxn modelId="{5C09B688-5DA4-46F0-A893-E32B44D450BD}" type="presParOf" srcId="{72282DC5-21C3-4290-8616-657B659C6BE8}" destId="{293F2BF8-E595-4B63-9C47-EC492E163485}" srcOrd="2" destOrd="0" presId="urn:microsoft.com/office/officeart/2018/2/layout/IconLabelList"/>
    <dgm:cxn modelId="{C360F621-2DE8-4BCB-8651-56BD61752BB4}" type="presParOf" srcId="{ACF866AA-D4F8-41F9-9B92-A00FAAEF6775}" destId="{E7F2A709-5C46-4E60-A3F6-31AD02E64BC9}" srcOrd="1" destOrd="0" presId="urn:microsoft.com/office/officeart/2018/2/layout/IconLabelList"/>
    <dgm:cxn modelId="{3BE3771B-7967-4781-B2E0-5B8BB64CF8ED}" type="presParOf" srcId="{ACF866AA-D4F8-41F9-9B92-A00FAAEF6775}" destId="{90FDB231-5F23-4850-A084-87FEC23AC937}" srcOrd="2" destOrd="0" presId="urn:microsoft.com/office/officeart/2018/2/layout/IconLabelList"/>
    <dgm:cxn modelId="{B37D33CA-0DF8-40F5-BFDC-9B68F71E446C}" type="presParOf" srcId="{90FDB231-5F23-4850-A084-87FEC23AC937}" destId="{25C82D36-1EEB-41ED-92AC-35746FBB8504}" srcOrd="0" destOrd="0" presId="urn:microsoft.com/office/officeart/2018/2/layout/IconLabelList"/>
    <dgm:cxn modelId="{CDC94814-61BC-4F41-AD97-6E0965415B23}" type="presParOf" srcId="{90FDB231-5F23-4850-A084-87FEC23AC937}" destId="{9A4A3B0C-E602-4248-A138-83DC052630C3}" srcOrd="1" destOrd="0" presId="urn:microsoft.com/office/officeart/2018/2/layout/IconLabelList"/>
    <dgm:cxn modelId="{C53A2BDC-8D7A-406D-8FE6-882B127E95EE}" type="presParOf" srcId="{90FDB231-5F23-4850-A084-87FEC23AC937}" destId="{45CCD893-907C-4CAF-A9A0-AFE1AAA36E02}" srcOrd="2" destOrd="0" presId="urn:microsoft.com/office/officeart/2018/2/layout/IconLabelList"/>
    <dgm:cxn modelId="{A1147C7D-E6E4-44F1-BA45-0F3E49F82DE7}" type="presParOf" srcId="{ACF866AA-D4F8-41F9-9B92-A00FAAEF6775}" destId="{D402211F-2B94-4E2F-9A9A-9D8EE013D5C9}" srcOrd="3" destOrd="0" presId="urn:microsoft.com/office/officeart/2018/2/layout/IconLabelList"/>
    <dgm:cxn modelId="{CCA0007A-32EE-4136-AD39-98A7BCAE6BFD}" type="presParOf" srcId="{ACF866AA-D4F8-41F9-9B92-A00FAAEF6775}" destId="{5E822131-95A8-4474-9F4E-9A90D06EC4F5}" srcOrd="4" destOrd="0" presId="urn:microsoft.com/office/officeart/2018/2/layout/IconLabelList"/>
    <dgm:cxn modelId="{642C5838-94E8-4366-B6F2-B6A520C131A8}" type="presParOf" srcId="{5E822131-95A8-4474-9F4E-9A90D06EC4F5}" destId="{1C3EE690-DEBE-459C-B2DB-D888D066B6B8}" srcOrd="0" destOrd="0" presId="urn:microsoft.com/office/officeart/2018/2/layout/IconLabelList"/>
    <dgm:cxn modelId="{4EC2E054-0A38-428B-B4D7-6CA026D134FD}" type="presParOf" srcId="{5E822131-95A8-4474-9F4E-9A90D06EC4F5}" destId="{C81F7DC0-1989-445A-AF47-B19CED5C26D5}" srcOrd="1" destOrd="0" presId="urn:microsoft.com/office/officeart/2018/2/layout/IconLabelList"/>
    <dgm:cxn modelId="{5CA0B043-6D6B-4394-AD21-9E9E0C80E93F}" type="presParOf" srcId="{5E822131-95A8-4474-9F4E-9A90D06EC4F5}" destId="{15261F2B-ECD1-4741-8DFC-356B4874E21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FAE9031-8EB9-429C-A5D4-B98EC37FD5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6AFC32-534C-44AB-A618-D4532E9BE1EB}">
      <dgm:prSet/>
      <dgm:spPr/>
      <dgm:t>
        <a:bodyPr/>
        <a:lstStyle/>
        <a:p>
          <a:r>
            <a:rPr lang="en-GB"/>
            <a:t>CQRS</a:t>
          </a:r>
          <a:endParaRPr lang="en-US"/>
        </a:p>
      </dgm:t>
    </dgm:pt>
    <dgm:pt modelId="{09D746B6-9A0A-4871-AFC0-B13308302243}" type="parTrans" cxnId="{5921E36D-8D9A-4C9F-98B2-2AED925151B7}">
      <dgm:prSet/>
      <dgm:spPr/>
      <dgm:t>
        <a:bodyPr/>
        <a:lstStyle/>
        <a:p>
          <a:endParaRPr lang="en-US"/>
        </a:p>
      </dgm:t>
    </dgm:pt>
    <dgm:pt modelId="{F89F74E7-2254-4AC6-A732-C77137A61808}" type="sibTrans" cxnId="{5921E36D-8D9A-4C9F-98B2-2AED925151B7}">
      <dgm:prSet/>
      <dgm:spPr/>
      <dgm:t>
        <a:bodyPr/>
        <a:lstStyle/>
        <a:p>
          <a:endParaRPr lang="en-US"/>
        </a:p>
      </dgm:t>
    </dgm:pt>
    <dgm:pt modelId="{7787A401-CC5E-4C39-935F-3FC68FA78F41}">
      <dgm:prSet/>
      <dgm:spPr/>
      <dgm:t>
        <a:bodyPr/>
        <a:lstStyle/>
        <a:p>
          <a:r>
            <a:rPr lang="en-GB"/>
            <a:t>Scaling</a:t>
          </a:r>
          <a:endParaRPr lang="en-US"/>
        </a:p>
      </dgm:t>
    </dgm:pt>
    <dgm:pt modelId="{0803DDF9-1A0F-4AE0-941C-2432F087FFAB}" type="parTrans" cxnId="{F1B707FA-6101-4E2D-9843-9892BFCB9322}">
      <dgm:prSet/>
      <dgm:spPr/>
      <dgm:t>
        <a:bodyPr/>
        <a:lstStyle/>
        <a:p>
          <a:endParaRPr lang="en-US"/>
        </a:p>
      </dgm:t>
    </dgm:pt>
    <dgm:pt modelId="{00E42452-F81E-4E4A-96E3-55A09AF360A6}" type="sibTrans" cxnId="{F1B707FA-6101-4E2D-9843-9892BFCB9322}">
      <dgm:prSet/>
      <dgm:spPr/>
      <dgm:t>
        <a:bodyPr/>
        <a:lstStyle/>
        <a:p>
          <a:endParaRPr lang="en-US"/>
        </a:p>
      </dgm:t>
    </dgm:pt>
    <dgm:pt modelId="{BB0D337A-C73E-44C4-96F6-9028B152F10D}">
      <dgm:prSet/>
      <dgm:spPr/>
      <dgm:t>
        <a:bodyPr/>
        <a:lstStyle/>
        <a:p>
          <a:r>
            <a:rPr lang="en-GB"/>
            <a:t>High Throughput</a:t>
          </a:r>
          <a:endParaRPr lang="en-US"/>
        </a:p>
      </dgm:t>
    </dgm:pt>
    <dgm:pt modelId="{E4DD6EE2-7BEE-4177-B4FD-A0B1915CACA6}" type="parTrans" cxnId="{BE651438-3DB5-4F80-847F-B6BAA0188E2A}">
      <dgm:prSet/>
      <dgm:spPr/>
      <dgm:t>
        <a:bodyPr/>
        <a:lstStyle/>
        <a:p>
          <a:endParaRPr lang="en-US"/>
        </a:p>
      </dgm:t>
    </dgm:pt>
    <dgm:pt modelId="{FAA1AFC0-D57C-4655-9652-B4BC456F86A7}" type="sibTrans" cxnId="{BE651438-3DB5-4F80-847F-B6BAA0188E2A}">
      <dgm:prSet/>
      <dgm:spPr/>
      <dgm:t>
        <a:bodyPr/>
        <a:lstStyle/>
        <a:p>
          <a:endParaRPr lang="en-US"/>
        </a:p>
      </dgm:t>
    </dgm:pt>
    <dgm:pt modelId="{F480B322-3E31-48C6-B31D-05B3932DDA82}" type="pres">
      <dgm:prSet presAssocID="{8FAE9031-8EB9-429C-A5D4-B98EC37FD559}" presName="root" presStyleCnt="0">
        <dgm:presLayoutVars>
          <dgm:dir/>
          <dgm:resizeHandles val="exact"/>
        </dgm:presLayoutVars>
      </dgm:prSet>
      <dgm:spPr/>
    </dgm:pt>
    <dgm:pt modelId="{2C62621E-A539-472D-A85F-3964D5ED70C7}" type="pres">
      <dgm:prSet presAssocID="{826AFC32-534C-44AB-A618-D4532E9BE1EB}" presName="compNode" presStyleCnt="0"/>
      <dgm:spPr/>
    </dgm:pt>
    <dgm:pt modelId="{31893E42-F70F-469B-B255-8C0BB3CBE7D2}" type="pres">
      <dgm:prSet presAssocID="{826AFC32-534C-44AB-A618-D4532E9BE1E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print with solid fill"/>
        </a:ext>
      </dgm:extLst>
    </dgm:pt>
    <dgm:pt modelId="{8D7BDE90-C4DC-452E-A703-C769767FDDA1}" type="pres">
      <dgm:prSet presAssocID="{826AFC32-534C-44AB-A618-D4532E9BE1EB}" presName="spaceRect" presStyleCnt="0"/>
      <dgm:spPr/>
    </dgm:pt>
    <dgm:pt modelId="{BE88767B-B7C9-4844-B942-EF696AF811BF}" type="pres">
      <dgm:prSet presAssocID="{826AFC32-534C-44AB-A618-D4532E9BE1EB}" presName="textRect" presStyleLbl="revTx" presStyleIdx="0" presStyleCnt="3">
        <dgm:presLayoutVars>
          <dgm:chMax val="1"/>
          <dgm:chPref val="1"/>
        </dgm:presLayoutVars>
      </dgm:prSet>
      <dgm:spPr/>
    </dgm:pt>
    <dgm:pt modelId="{EC3FB66B-B0A5-4C50-9B91-EB4D807FF237}" type="pres">
      <dgm:prSet presAssocID="{F89F74E7-2254-4AC6-A732-C77137A61808}" presName="sibTrans" presStyleCnt="0"/>
      <dgm:spPr/>
    </dgm:pt>
    <dgm:pt modelId="{CFB237D2-4CD4-48EE-93C0-B594853799DB}" type="pres">
      <dgm:prSet presAssocID="{7787A401-CC5E-4C39-935F-3FC68FA78F41}" presName="compNode" presStyleCnt="0"/>
      <dgm:spPr/>
    </dgm:pt>
    <dgm:pt modelId="{19257E6D-A295-4EEA-85D6-7FDF9EEFBE66}" type="pres">
      <dgm:prSet presAssocID="{7787A401-CC5E-4C39-935F-3FC68FA78F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EB9F704-ABE4-4230-83DE-EA83EA920E3E}" type="pres">
      <dgm:prSet presAssocID="{7787A401-CC5E-4C39-935F-3FC68FA78F41}" presName="spaceRect" presStyleCnt="0"/>
      <dgm:spPr/>
    </dgm:pt>
    <dgm:pt modelId="{C5307577-D00B-434B-96EA-590E16575E21}" type="pres">
      <dgm:prSet presAssocID="{7787A401-CC5E-4C39-935F-3FC68FA78F41}" presName="textRect" presStyleLbl="revTx" presStyleIdx="1" presStyleCnt="3">
        <dgm:presLayoutVars>
          <dgm:chMax val="1"/>
          <dgm:chPref val="1"/>
        </dgm:presLayoutVars>
      </dgm:prSet>
      <dgm:spPr/>
    </dgm:pt>
    <dgm:pt modelId="{3CC7FDCF-66DD-47C8-AEE9-E21751E46CE9}" type="pres">
      <dgm:prSet presAssocID="{00E42452-F81E-4E4A-96E3-55A09AF360A6}" presName="sibTrans" presStyleCnt="0"/>
      <dgm:spPr/>
    </dgm:pt>
    <dgm:pt modelId="{89137D1E-060A-4D45-8874-3A344140AC4A}" type="pres">
      <dgm:prSet presAssocID="{BB0D337A-C73E-44C4-96F6-9028B152F10D}" presName="compNode" presStyleCnt="0"/>
      <dgm:spPr/>
    </dgm:pt>
    <dgm:pt modelId="{BB3DA3C1-7A9D-4EEC-8FBF-22DD53BA283F}" type="pres">
      <dgm:prSet presAssocID="{BB0D337A-C73E-44C4-96F6-9028B152F1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ar Graph with solid fill"/>
        </a:ext>
      </dgm:extLst>
    </dgm:pt>
    <dgm:pt modelId="{CF966072-66A5-468C-B599-1C3902F7D23C}" type="pres">
      <dgm:prSet presAssocID="{BB0D337A-C73E-44C4-96F6-9028B152F10D}" presName="spaceRect" presStyleCnt="0"/>
      <dgm:spPr/>
    </dgm:pt>
    <dgm:pt modelId="{C58CDC5D-1A84-4E50-BAFB-8964319933E3}" type="pres">
      <dgm:prSet presAssocID="{BB0D337A-C73E-44C4-96F6-9028B152F10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9AF405-3881-4EF1-8841-4A4D607D369E}" type="presOf" srcId="{7787A401-CC5E-4C39-935F-3FC68FA78F41}" destId="{C5307577-D00B-434B-96EA-590E16575E21}" srcOrd="0" destOrd="0" presId="urn:microsoft.com/office/officeart/2018/2/layout/IconLabelList"/>
    <dgm:cxn modelId="{47411B14-80F6-42ED-B391-AFE18936F14E}" type="presOf" srcId="{826AFC32-534C-44AB-A618-D4532E9BE1EB}" destId="{BE88767B-B7C9-4844-B942-EF696AF811BF}" srcOrd="0" destOrd="0" presId="urn:microsoft.com/office/officeart/2018/2/layout/IconLabelList"/>
    <dgm:cxn modelId="{8ADE1C21-CC41-4D3E-9642-9FD90747C071}" type="presOf" srcId="{BB0D337A-C73E-44C4-96F6-9028B152F10D}" destId="{C58CDC5D-1A84-4E50-BAFB-8964319933E3}" srcOrd="0" destOrd="0" presId="urn:microsoft.com/office/officeart/2018/2/layout/IconLabelList"/>
    <dgm:cxn modelId="{BE651438-3DB5-4F80-847F-B6BAA0188E2A}" srcId="{8FAE9031-8EB9-429C-A5D4-B98EC37FD559}" destId="{BB0D337A-C73E-44C4-96F6-9028B152F10D}" srcOrd="2" destOrd="0" parTransId="{E4DD6EE2-7BEE-4177-B4FD-A0B1915CACA6}" sibTransId="{FAA1AFC0-D57C-4655-9652-B4BC456F86A7}"/>
    <dgm:cxn modelId="{5921E36D-8D9A-4C9F-98B2-2AED925151B7}" srcId="{8FAE9031-8EB9-429C-A5D4-B98EC37FD559}" destId="{826AFC32-534C-44AB-A618-D4532E9BE1EB}" srcOrd="0" destOrd="0" parTransId="{09D746B6-9A0A-4871-AFC0-B13308302243}" sibTransId="{F89F74E7-2254-4AC6-A732-C77137A61808}"/>
    <dgm:cxn modelId="{46D61456-F998-4CEC-BD9A-45E64DF97B55}" type="presOf" srcId="{8FAE9031-8EB9-429C-A5D4-B98EC37FD559}" destId="{F480B322-3E31-48C6-B31D-05B3932DDA82}" srcOrd="0" destOrd="0" presId="urn:microsoft.com/office/officeart/2018/2/layout/IconLabelList"/>
    <dgm:cxn modelId="{F1B707FA-6101-4E2D-9843-9892BFCB9322}" srcId="{8FAE9031-8EB9-429C-A5D4-B98EC37FD559}" destId="{7787A401-CC5E-4C39-935F-3FC68FA78F41}" srcOrd="1" destOrd="0" parTransId="{0803DDF9-1A0F-4AE0-941C-2432F087FFAB}" sibTransId="{00E42452-F81E-4E4A-96E3-55A09AF360A6}"/>
    <dgm:cxn modelId="{8FD6B0C8-4EA5-4DFA-9F00-89DFB5343AB9}" type="presParOf" srcId="{F480B322-3E31-48C6-B31D-05B3932DDA82}" destId="{2C62621E-A539-472D-A85F-3964D5ED70C7}" srcOrd="0" destOrd="0" presId="urn:microsoft.com/office/officeart/2018/2/layout/IconLabelList"/>
    <dgm:cxn modelId="{CC7BB36B-390D-42B7-B832-B2151A2DE224}" type="presParOf" srcId="{2C62621E-A539-472D-A85F-3964D5ED70C7}" destId="{31893E42-F70F-469B-B255-8C0BB3CBE7D2}" srcOrd="0" destOrd="0" presId="urn:microsoft.com/office/officeart/2018/2/layout/IconLabelList"/>
    <dgm:cxn modelId="{72936552-9956-4FAC-926F-52CCD9A30B28}" type="presParOf" srcId="{2C62621E-A539-472D-A85F-3964D5ED70C7}" destId="{8D7BDE90-C4DC-452E-A703-C769767FDDA1}" srcOrd="1" destOrd="0" presId="urn:microsoft.com/office/officeart/2018/2/layout/IconLabelList"/>
    <dgm:cxn modelId="{648B693C-6D33-44A3-B69C-F7C157C46FC1}" type="presParOf" srcId="{2C62621E-A539-472D-A85F-3964D5ED70C7}" destId="{BE88767B-B7C9-4844-B942-EF696AF811BF}" srcOrd="2" destOrd="0" presId="urn:microsoft.com/office/officeart/2018/2/layout/IconLabelList"/>
    <dgm:cxn modelId="{6D285EC1-3FC2-4F5F-A40A-73D8FABE9026}" type="presParOf" srcId="{F480B322-3E31-48C6-B31D-05B3932DDA82}" destId="{EC3FB66B-B0A5-4C50-9B91-EB4D807FF237}" srcOrd="1" destOrd="0" presId="urn:microsoft.com/office/officeart/2018/2/layout/IconLabelList"/>
    <dgm:cxn modelId="{5232A4F6-BE83-48EE-AB02-E785EF25F7CB}" type="presParOf" srcId="{F480B322-3E31-48C6-B31D-05B3932DDA82}" destId="{CFB237D2-4CD4-48EE-93C0-B594853799DB}" srcOrd="2" destOrd="0" presId="urn:microsoft.com/office/officeart/2018/2/layout/IconLabelList"/>
    <dgm:cxn modelId="{B2135E57-3F5E-43DD-A2A5-321AD594E798}" type="presParOf" srcId="{CFB237D2-4CD4-48EE-93C0-B594853799DB}" destId="{19257E6D-A295-4EEA-85D6-7FDF9EEFBE66}" srcOrd="0" destOrd="0" presId="urn:microsoft.com/office/officeart/2018/2/layout/IconLabelList"/>
    <dgm:cxn modelId="{7952C2A2-F07A-49DA-9BE8-006883384BFC}" type="presParOf" srcId="{CFB237D2-4CD4-48EE-93C0-B594853799DB}" destId="{9EB9F704-ABE4-4230-83DE-EA83EA920E3E}" srcOrd="1" destOrd="0" presId="urn:microsoft.com/office/officeart/2018/2/layout/IconLabelList"/>
    <dgm:cxn modelId="{0B24C8D0-6143-401C-8A3D-235E7059AB8F}" type="presParOf" srcId="{CFB237D2-4CD4-48EE-93C0-B594853799DB}" destId="{C5307577-D00B-434B-96EA-590E16575E21}" srcOrd="2" destOrd="0" presId="urn:microsoft.com/office/officeart/2018/2/layout/IconLabelList"/>
    <dgm:cxn modelId="{C6FF43E0-BBC5-4B0D-8AF2-EED9DA4958CC}" type="presParOf" srcId="{F480B322-3E31-48C6-B31D-05B3932DDA82}" destId="{3CC7FDCF-66DD-47C8-AEE9-E21751E46CE9}" srcOrd="3" destOrd="0" presId="urn:microsoft.com/office/officeart/2018/2/layout/IconLabelList"/>
    <dgm:cxn modelId="{5C8B7254-17DA-4E5C-B911-A3C87030B967}" type="presParOf" srcId="{F480B322-3E31-48C6-B31D-05B3932DDA82}" destId="{89137D1E-060A-4D45-8874-3A344140AC4A}" srcOrd="4" destOrd="0" presId="urn:microsoft.com/office/officeart/2018/2/layout/IconLabelList"/>
    <dgm:cxn modelId="{5F1EFE07-F5CC-467C-8984-06F1B60D25D3}" type="presParOf" srcId="{89137D1E-060A-4D45-8874-3A344140AC4A}" destId="{BB3DA3C1-7A9D-4EEC-8FBF-22DD53BA283F}" srcOrd="0" destOrd="0" presId="urn:microsoft.com/office/officeart/2018/2/layout/IconLabelList"/>
    <dgm:cxn modelId="{20C7B47B-7D65-4E08-8F23-8081C7835F9A}" type="presParOf" srcId="{89137D1E-060A-4D45-8874-3A344140AC4A}" destId="{CF966072-66A5-468C-B599-1C3902F7D23C}" srcOrd="1" destOrd="0" presId="urn:microsoft.com/office/officeart/2018/2/layout/IconLabelList"/>
    <dgm:cxn modelId="{2DD449A5-F93C-4295-B97F-8328D515E1CD}" type="presParOf" srcId="{89137D1E-060A-4D45-8874-3A344140AC4A}" destId="{C58CDC5D-1A84-4E50-BAFB-8964319933E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7DC1A-FE1F-4460-9AED-0C16C9888D7B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899F47E-9941-4C1F-8483-38A98BB027F2}">
      <dgm:prSet/>
      <dgm:spPr/>
      <dgm:t>
        <a:bodyPr/>
        <a:lstStyle/>
        <a:p>
          <a:pPr>
            <a:defRPr b="1"/>
          </a:pPr>
          <a:r>
            <a:rPr lang="en-GB"/>
            <a:t>Establish a manual process</a:t>
          </a:r>
          <a:endParaRPr lang="en-US"/>
        </a:p>
      </dgm:t>
    </dgm:pt>
    <dgm:pt modelId="{CCCA9CDB-FBFA-41C0-B215-FA3C0B43AF86}" type="parTrans" cxnId="{AAA8C85E-37CB-4D15-AB75-43810F25FB66}">
      <dgm:prSet/>
      <dgm:spPr/>
      <dgm:t>
        <a:bodyPr/>
        <a:lstStyle/>
        <a:p>
          <a:endParaRPr lang="en-US"/>
        </a:p>
      </dgm:t>
    </dgm:pt>
    <dgm:pt modelId="{A88F1950-7169-46F0-B534-E658F02480A2}" type="sibTrans" cxnId="{AAA8C85E-37CB-4D15-AB75-43810F25FB66}">
      <dgm:prSet/>
      <dgm:spPr/>
      <dgm:t>
        <a:bodyPr/>
        <a:lstStyle/>
        <a:p>
          <a:endParaRPr lang="en-US"/>
        </a:p>
      </dgm:t>
    </dgm:pt>
    <dgm:pt modelId="{2C4DC88F-D9D0-40BB-8AB1-6EA681D00447}">
      <dgm:prSet/>
      <dgm:spPr/>
      <dgm:t>
        <a:bodyPr/>
        <a:lstStyle/>
        <a:p>
          <a:r>
            <a:rPr lang="en-GB"/>
            <a:t>What do you do?</a:t>
          </a:r>
          <a:endParaRPr lang="en-US"/>
        </a:p>
      </dgm:t>
    </dgm:pt>
    <dgm:pt modelId="{B2A59675-ACE3-4011-902B-7CE71C6CE3BD}" type="parTrans" cxnId="{164593D3-78D7-42A1-BFFC-795651D490C8}">
      <dgm:prSet/>
      <dgm:spPr/>
      <dgm:t>
        <a:bodyPr/>
        <a:lstStyle/>
        <a:p>
          <a:endParaRPr lang="en-US"/>
        </a:p>
      </dgm:t>
    </dgm:pt>
    <dgm:pt modelId="{70EE24A5-B102-407E-AB18-0E89485612C6}" type="sibTrans" cxnId="{164593D3-78D7-42A1-BFFC-795651D490C8}">
      <dgm:prSet/>
      <dgm:spPr/>
      <dgm:t>
        <a:bodyPr/>
        <a:lstStyle/>
        <a:p>
          <a:endParaRPr lang="en-US"/>
        </a:p>
      </dgm:t>
    </dgm:pt>
    <dgm:pt modelId="{08A30E3E-5FB6-47DD-8965-35F0607B061C}">
      <dgm:prSet/>
      <dgm:spPr/>
      <dgm:t>
        <a:bodyPr/>
        <a:lstStyle/>
        <a:p>
          <a:r>
            <a:rPr lang="en-GB"/>
            <a:t>How do you do it?</a:t>
          </a:r>
          <a:endParaRPr lang="en-US"/>
        </a:p>
      </dgm:t>
    </dgm:pt>
    <dgm:pt modelId="{F1922CA7-FCBF-48C4-9FD0-37443C46673F}" type="parTrans" cxnId="{A1E5B200-5CFF-4C45-ACA7-11ED6DBE0E9A}">
      <dgm:prSet/>
      <dgm:spPr/>
      <dgm:t>
        <a:bodyPr/>
        <a:lstStyle/>
        <a:p>
          <a:endParaRPr lang="en-US"/>
        </a:p>
      </dgm:t>
    </dgm:pt>
    <dgm:pt modelId="{15944458-5FAB-4BE4-9685-47AF484587EF}" type="sibTrans" cxnId="{A1E5B200-5CFF-4C45-ACA7-11ED6DBE0E9A}">
      <dgm:prSet/>
      <dgm:spPr/>
      <dgm:t>
        <a:bodyPr/>
        <a:lstStyle/>
        <a:p>
          <a:endParaRPr lang="en-US"/>
        </a:p>
      </dgm:t>
    </dgm:pt>
    <dgm:pt modelId="{BA2DE749-0E94-42B9-95EE-815CDD6E6DB6}">
      <dgm:prSet/>
      <dgm:spPr/>
      <dgm:t>
        <a:bodyPr/>
        <a:lstStyle/>
        <a:p>
          <a:r>
            <a:rPr lang="en-GB"/>
            <a:t>When do you do it?</a:t>
          </a:r>
          <a:endParaRPr lang="en-US"/>
        </a:p>
      </dgm:t>
    </dgm:pt>
    <dgm:pt modelId="{FB8031F9-88C8-48DA-BAA8-41B213088955}" type="parTrans" cxnId="{DBF93C2E-BEB2-42A4-9559-829399A4E31A}">
      <dgm:prSet/>
      <dgm:spPr/>
      <dgm:t>
        <a:bodyPr/>
        <a:lstStyle/>
        <a:p>
          <a:endParaRPr lang="en-US"/>
        </a:p>
      </dgm:t>
    </dgm:pt>
    <dgm:pt modelId="{718E8F92-DD46-4B92-A778-192120E3BB7C}" type="sibTrans" cxnId="{DBF93C2E-BEB2-42A4-9559-829399A4E31A}">
      <dgm:prSet/>
      <dgm:spPr/>
      <dgm:t>
        <a:bodyPr/>
        <a:lstStyle/>
        <a:p>
          <a:endParaRPr lang="en-US"/>
        </a:p>
      </dgm:t>
    </dgm:pt>
    <dgm:pt modelId="{BE6EE9E3-1BAB-4E13-AB47-A807FB5E6366}">
      <dgm:prSet/>
      <dgm:spPr/>
      <dgm:t>
        <a:bodyPr/>
        <a:lstStyle/>
        <a:p>
          <a:r>
            <a:rPr lang="en-GB"/>
            <a:t>Why do you do it?</a:t>
          </a:r>
          <a:endParaRPr lang="en-US"/>
        </a:p>
      </dgm:t>
    </dgm:pt>
    <dgm:pt modelId="{A8267ADB-9B43-4E9B-9F2A-D871067DD778}" type="parTrans" cxnId="{EDE323D9-475D-46DC-99A5-506CAC1BB717}">
      <dgm:prSet/>
      <dgm:spPr/>
      <dgm:t>
        <a:bodyPr/>
        <a:lstStyle/>
        <a:p>
          <a:endParaRPr lang="en-US"/>
        </a:p>
      </dgm:t>
    </dgm:pt>
    <dgm:pt modelId="{79FF5797-4348-4FBC-A0E0-B188A6C19AB4}" type="sibTrans" cxnId="{EDE323D9-475D-46DC-99A5-506CAC1BB717}">
      <dgm:prSet/>
      <dgm:spPr/>
      <dgm:t>
        <a:bodyPr/>
        <a:lstStyle/>
        <a:p>
          <a:endParaRPr lang="en-US"/>
        </a:p>
      </dgm:t>
    </dgm:pt>
    <dgm:pt modelId="{2A5888A9-A0B7-4A0A-A6D5-4F3EF4B3B044}">
      <dgm:prSet/>
      <dgm:spPr/>
      <dgm:t>
        <a:bodyPr/>
        <a:lstStyle/>
        <a:p>
          <a:pPr>
            <a:defRPr b="1"/>
          </a:pPr>
          <a:r>
            <a:rPr lang="en-GB"/>
            <a:t>Sketch out a flow diagram</a:t>
          </a:r>
          <a:endParaRPr lang="en-US"/>
        </a:p>
      </dgm:t>
    </dgm:pt>
    <dgm:pt modelId="{B6C21232-A957-4CAE-AA87-EC0EE61E1414}" type="parTrans" cxnId="{0D9BC812-7A43-47B3-93D2-BAE1F5C72F56}">
      <dgm:prSet/>
      <dgm:spPr/>
      <dgm:t>
        <a:bodyPr/>
        <a:lstStyle/>
        <a:p>
          <a:endParaRPr lang="en-US"/>
        </a:p>
      </dgm:t>
    </dgm:pt>
    <dgm:pt modelId="{16A68654-5888-4744-963F-F28992336F7B}" type="sibTrans" cxnId="{0D9BC812-7A43-47B3-93D2-BAE1F5C72F56}">
      <dgm:prSet/>
      <dgm:spPr/>
      <dgm:t>
        <a:bodyPr/>
        <a:lstStyle/>
        <a:p>
          <a:endParaRPr lang="en-US"/>
        </a:p>
      </dgm:t>
    </dgm:pt>
    <dgm:pt modelId="{4525B6E4-4220-460A-AF0B-4A8F5E05053A}">
      <dgm:prSet/>
      <dgm:spPr/>
      <dgm:t>
        <a:bodyPr/>
        <a:lstStyle/>
        <a:p>
          <a:r>
            <a:rPr lang="en-GB"/>
            <a:t>Map each node to a ticket number</a:t>
          </a:r>
          <a:endParaRPr lang="en-US"/>
        </a:p>
      </dgm:t>
    </dgm:pt>
    <dgm:pt modelId="{0BC17E82-BE54-435D-A791-C787896C23C9}" type="parTrans" cxnId="{9B653955-6D4D-4BA6-99F0-92EBEB78F994}">
      <dgm:prSet/>
      <dgm:spPr/>
      <dgm:t>
        <a:bodyPr/>
        <a:lstStyle/>
        <a:p>
          <a:endParaRPr lang="en-US"/>
        </a:p>
      </dgm:t>
    </dgm:pt>
    <dgm:pt modelId="{461FC15A-E8E0-4E27-8BC6-3291DDF51DC1}" type="sibTrans" cxnId="{9B653955-6D4D-4BA6-99F0-92EBEB78F994}">
      <dgm:prSet/>
      <dgm:spPr/>
      <dgm:t>
        <a:bodyPr/>
        <a:lstStyle/>
        <a:p>
          <a:endParaRPr lang="en-US"/>
        </a:p>
      </dgm:t>
    </dgm:pt>
    <dgm:pt modelId="{86B36098-3327-4450-8141-FFD1C571514B}" type="pres">
      <dgm:prSet presAssocID="{3CE7DC1A-FE1F-4460-9AED-0C16C9888D7B}" presName="root" presStyleCnt="0">
        <dgm:presLayoutVars>
          <dgm:dir/>
          <dgm:resizeHandles val="exact"/>
        </dgm:presLayoutVars>
      </dgm:prSet>
      <dgm:spPr/>
    </dgm:pt>
    <dgm:pt modelId="{461BA6CC-7303-433A-8BDC-51C63CA73148}" type="pres">
      <dgm:prSet presAssocID="{3899F47E-9941-4C1F-8483-38A98BB027F2}" presName="compNode" presStyleCnt="0"/>
      <dgm:spPr/>
    </dgm:pt>
    <dgm:pt modelId="{3E4F68C0-2A3C-45D6-81CB-3BB55A4C8230}" type="pres">
      <dgm:prSet presAssocID="{3899F47E-9941-4C1F-8483-38A98BB027F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846B5286-D19B-4818-951B-F894229BF0A3}" type="pres">
      <dgm:prSet presAssocID="{3899F47E-9941-4C1F-8483-38A98BB027F2}" presName="iconSpace" presStyleCnt="0"/>
      <dgm:spPr/>
    </dgm:pt>
    <dgm:pt modelId="{BA9D797B-6648-4FD5-9A7B-50FFE96C7AD6}" type="pres">
      <dgm:prSet presAssocID="{3899F47E-9941-4C1F-8483-38A98BB027F2}" presName="parTx" presStyleLbl="revTx" presStyleIdx="0" presStyleCnt="4">
        <dgm:presLayoutVars>
          <dgm:chMax val="0"/>
          <dgm:chPref val="0"/>
        </dgm:presLayoutVars>
      </dgm:prSet>
      <dgm:spPr/>
    </dgm:pt>
    <dgm:pt modelId="{32AE1271-47FA-45C6-B8DD-7BD658B155E5}" type="pres">
      <dgm:prSet presAssocID="{3899F47E-9941-4C1F-8483-38A98BB027F2}" presName="txSpace" presStyleCnt="0"/>
      <dgm:spPr/>
    </dgm:pt>
    <dgm:pt modelId="{890E42C0-4738-4234-81C4-A2A06963FF45}" type="pres">
      <dgm:prSet presAssocID="{3899F47E-9941-4C1F-8483-38A98BB027F2}" presName="desTx" presStyleLbl="revTx" presStyleIdx="1" presStyleCnt="4">
        <dgm:presLayoutVars/>
      </dgm:prSet>
      <dgm:spPr/>
    </dgm:pt>
    <dgm:pt modelId="{6E71B495-2E7B-47A1-A112-73DFF39BBA5A}" type="pres">
      <dgm:prSet presAssocID="{A88F1950-7169-46F0-B534-E658F02480A2}" presName="sibTrans" presStyleCnt="0"/>
      <dgm:spPr/>
    </dgm:pt>
    <dgm:pt modelId="{2F0B1985-C717-40A8-A217-43E37377DDA1}" type="pres">
      <dgm:prSet presAssocID="{2A5888A9-A0B7-4A0A-A6D5-4F3EF4B3B044}" presName="compNode" presStyleCnt="0"/>
      <dgm:spPr/>
    </dgm:pt>
    <dgm:pt modelId="{FF0C3661-EFB8-498A-AB83-768057164C36}" type="pres">
      <dgm:prSet presAssocID="{2A5888A9-A0B7-4A0A-A6D5-4F3EF4B3B0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F95D071-F761-493E-8A5E-77FA336797FB}" type="pres">
      <dgm:prSet presAssocID="{2A5888A9-A0B7-4A0A-A6D5-4F3EF4B3B044}" presName="iconSpace" presStyleCnt="0"/>
      <dgm:spPr/>
    </dgm:pt>
    <dgm:pt modelId="{E69E219D-C9B9-4ED7-A89D-4A8C52F9DB2C}" type="pres">
      <dgm:prSet presAssocID="{2A5888A9-A0B7-4A0A-A6D5-4F3EF4B3B044}" presName="parTx" presStyleLbl="revTx" presStyleIdx="2" presStyleCnt="4">
        <dgm:presLayoutVars>
          <dgm:chMax val="0"/>
          <dgm:chPref val="0"/>
        </dgm:presLayoutVars>
      </dgm:prSet>
      <dgm:spPr/>
    </dgm:pt>
    <dgm:pt modelId="{5260ABB1-F72F-4EA5-8FE0-17560E81F85B}" type="pres">
      <dgm:prSet presAssocID="{2A5888A9-A0B7-4A0A-A6D5-4F3EF4B3B044}" presName="txSpace" presStyleCnt="0"/>
      <dgm:spPr/>
    </dgm:pt>
    <dgm:pt modelId="{BBF11AF1-4355-4CAD-96BA-9B09B26518DD}" type="pres">
      <dgm:prSet presAssocID="{2A5888A9-A0B7-4A0A-A6D5-4F3EF4B3B044}" presName="desTx" presStyleLbl="revTx" presStyleIdx="3" presStyleCnt="4">
        <dgm:presLayoutVars/>
      </dgm:prSet>
      <dgm:spPr/>
    </dgm:pt>
  </dgm:ptLst>
  <dgm:cxnLst>
    <dgm:cxn modelId="{A1E5B200-5CFF-4C45-ACA7-11ED6DBE0E9A}" srcId="{3899F47E-9941-4C1F-8483-38A98BB027F2}" destId="{08A30E3E-5FB6-47DD-8965-35F0607B061C}" srcOrd="1" destOrd="0" parTransId="{F1922CA7-FCBF-48C4-9FD0-37443C46673F}" sibTransId="{15944458-5FAB-4BE4-9685-47AF484587EF}"/>
    <dgm:cxn modelId="{33D67A0C-94EB-4E6D-9418-FEEE6CF96F23}" type="presOf" srcId="{BA2DE749-0E94-42B9-95EE-815CDD6E6DB6}" destId="{890E42C0-4738-4234-81C4-A2A06963FF45}" srcOrd="0" destOrd="2" presId="urn:microsoft.com/office/officeart/2018/2/layout/IconLabelDescriptionList"/>
    <dgm:cxn modelId="{1AAAED11-A1EE-4023-9054-4D825F320E8A}" type="presOf" srcId="{4525B6E4-4220-460A-AF0B-4A8F5E05053A}" destId="{BBF11AF1-4355-4CAD-96BA-9B09B26518DD}" srcOrd="0" destOrd="0" presId="urn:microsoft.com/office/officeart/2018/2/layout/IconLabelDescriptionList"/>
    <dgm:cxn modelId="{0D9BC812-7A43-47B3-93D2-BAE1F5C72F56}" srcId="{3CE7DC1A-FE1F-4460-9AED-0C16C9888D7B}" destId="{2A5888A9-A0B7-4A0A-A6D5-4F3EF4B3B044}" srcOrd="1" destOrd="0" parTransId="{B6C21232-A957-4CAE-AA87-EC0EE61E1414}" sibTransId="{16A68654-5888-4744-963F-F28992336F7B}"/>
    <dgm:cxn modelId="{BC985D13-394D-4ACD-A3E8-344759637434}" type="presOf" srcId="{3899F47E-9941-4C1F-8483-38A98BB027F2}" destId="{BA9D797B-6648-4FD5-9A7B-50FFE96C7AD6}" srcOrd="0" destOrd="0" presId="urn:microsoft.com/office/officeart/2018/2/layout/IconLabelDescriptionList"/>
    <dgm:cxn modelId="{4493E720-9EA5-4024-BA8C-72F0019462D1}" type="presOf" srcId="{2A5888A9-A0B7-4A0A-A6D5-4F3EF4B3B044}" destId="{E69E219D-C9B9-4ED7-A89D-4A8C52F9DB2C}" srcOrd="0" destOrd="0" presId="urn:microsoft.com/office/officeart/2018/2/layout/IconLabelDescriptionList"/>
    <dgm:cxn modelId="{DBF93C2E-BEB2-42A4-9559-829399A4E31A}" srcId="{3899F47E-9941-4C1F-8483-38A98BB027F2}" destId="{BA2DE749-0E94-42B9-95EE-815CDD6E6DB6}" srcOrd="2" destOrd="0" parTransId="{FB8031F9-88C8-48DA-BAA8-41B213088955}" sibTransId="{718E8F92-DD46-4B92-A778-192120E3BB7C}"/>
    <dgm:cxn modelId="{A122B540-B583-4535-905C-C2F0832D5874}" type="presOf" srcId="{BE6EE9E3-1BAB-4E13-AB47-A807FB5E6366}" destId="{890E42C0-4738-4234-81C4-A2A06963FF45}" srcOrd="0" destOrd="3" presId="urn:microsoft.com/office/officeart/2018/2/layout/IconLabelDescriptionList"/>
    <dgm:cxn modelId="{D37D5D5C-10FC-4A55-9BC0-91A6ECE92002}" type="presOf" srcId="{08A30E3E-5FB6-47DD-8965-35F0607B061C}" destId="{890E42C0-4738-4234-81C4-A2A06963FF45}" srcOrd="0" destOrd="1" presId="urn:microsoft.com/office/officeart/2018/2/layout/IconLabelDescriptionList"/>
    <dgm:cxn modelId="{AAA8C85E-37CB-4D15-AB75-43810F25FB66}" srcId="{3CE7DC1A-FE1F-4460-9AED-0C16C9888D7B}" destId="{3899F47E-9941-4C1F-8483-38A98BB027F2}" srcOrd="0" destOrd="0" parTransId="{CCCA9CDB-FBFA-41C0-B215-FA3C0B43AF86}" sibTransId="{A88F1950-7169-46F0-B534-E658F02480A2}"/>
    <dgm:cxn modelId="{9B653955-6D4D-4BA6-99F0-92EBEB78F994}" srcId="{2A5888A9-A0B7-4A0A-A6D5-4F3EF4B3B044}" destId="{4525B6E4-4220-460A-AF0B-4A8F5E05053A}" srcOrd="0" destOrd="0" parTransId="{0BC17E82-BE54-435D-A791-C787896C23C9}" sibTransId="{461FC15A-E8E0-4E27-8BC6-3291DDF51DC1}"/>
    <dgm:cxn modelId="{164593D3-78D7-42A1-BFFC-795651D490C8}" srcId="{3899F47E-9941-4C1F-8483-38A98BB027F2}" destId="{2C4DC88F-D9D0-40BB-8AB1-6EA681D00447}" srcOrd="0" destOrd="0" parTransId="{B2A59675-ACE3-4011-902B-7CE71C6CE3BD}" sibTransId="{70EE24A5-B102-407E-AB18-0E89485612C6}"/>
    <dgm:cxn modelId="{EDE323D9-475D-46DC-99A5-506CAC1BB717}" srcId="{3899F47E-9941-4C1F-8483-38A98BB027F2}" destId="{BE6EE9E3-1BAB-4E13-AB47-A807FB5E6366}" srcOrd="3" destOrd="0" parTransId="{A8267ADB-9B43-4E9B-9F2A-D871067DD778}" sibTransId="{79FF5797-4348-4FBC-A0E0-B188A6C19AB4}"/>
    <dgm:cxn modelId="{7D3BD5DD-B10E-4076-B727-A2D1E40DBAC8}" type="presOf" srcId="{2C4DC88F-D9D0-40BB-8AB1-6EA681D00447}" destId="{890E42C0-4738-4234-81C4-A2A06963FF45}" srcOrd="0" destOrd="0" presId="urn:microsoft.com/office/officeart/2018/2/layout/IconLabelDescriptionList"/>
    <dgm:cxn modelId="{FBE9F3F3-E534-4050-ABE2-1EC1CF6114E6}" type="presOf" srcId="{3CE7DC1A-FE1F-4460-9AED-0C16C9888D7B}" destId="{86B36098-3327-4450-8141-FFD1C571514B}" srcOrd="0" destOrd="0" presId="urn:microsoft.com/office/officeart/2018/2/layout/IconLabelDescriptionList"/>
    <dgm:cxn modelId="{A89EB5D1-555B-4386-BE64-ED9433779E34}" type="presParOf" srcId="{86B36098-3327-4450-8141-FFD1C571514B}" destId="{461BA6CC-7303-433A-8BDC-51C63CA73148}" srcOrd="0" destOrd="0" presId="urn:microsoft.com/office/officeart/2018/2/layout/IconLabelDescriptionList"/>
    <dgm:cxn modelId="{7B109CE6-6C94-44EA-8BF5-F5C2FF03D88C}" type="presParOf" srcId="{461BA6CC-7303-433A-8BDC-51C63CA73148}" destId="{3E4F68C0-2A3C-45D6-81CB-3BB55A4C8230}" srcOrd="0" destOrd="0" presId="urn:microsoft.com/office/officeart/2018/2/layout/IconLabelDescriptionList"/>
    <dgm:cxn modelId="{B12EA2BD-3937-4AF1-AADB-C83ADDFAE221}" type="presParOf" srcId="{461BA6CC-7303-433A-8BDC-51C63CA73148}" destId="{846B5286-D19B-4818-951B-F894229BF0A3}" srcOrd="1" destOrd="0" presId="urn:microsoft.com/office/officeart/2018/2/layout/IconLabelDescriptionList"/>
    <dgm:cxn modelId="{8B4C1AD4-52FC-40D5-9F40-BC94AFC28C95}" type="presParOf" srcId="{461BA6CC-7303-433A-8BDC-51C63CA73148}" destId="{BA9D797B-6648-4FD5-9A7B-50FFE96C7AD6}" srcOrd="2" destOrd="0" presId="urn:microsoft.com/office/officeart/2018/2/layout/IconLabelDescriptionList"/>
    <dgm:cxn modelId="{6B764C2C-6B40-4520-9AD4-1B3C87355B44}" type="presParOf" srcId="{461BA6CC-7303-433A-8BDC-51C63CA73148}" destId="{32AE1271-47FA-45C6-B8DD-7BD658B155E5}" srcOrd="3" destOrd="0" presId="urn:microsoft.com/office/officeart/2018/2/layout/IconLabelDescriptionList"/>
    <dgm:cxn modelId="{BEEB565D-88DD-40AB-9CDF-C512A57A434F}" type="presParOf" srcId="{461BA6CC-7303-433A-8BDC-51C63CA73148}" destId="{890E42C0-4738-4234-81C4-A2A06963FF45}" srcOrd="4" destOrd="0" presId="urn:microsoft.com/office/officeart/2018/2/layout/IconLabelDescriptionList"/>
    <dgm:cxn modelId="{A6D369D8-F8D3-47B7-986C-0714094E226F}" type="presParOf" srcId="{86B36098-3327-4450-8141-FFD1C571514B}" destId="{6E71B495-2E7B-47A1-A112-73DFF39BBA5A}" srcOrd="1" destOrd="0" presId="urn:microsoft.com/office/officeart/2018/2/layout/IconLabelDescriptionList"/>
    <dgm:cxn modelId="{AB0665AA-A1FC-47FA-AC90-F493267E3BAB}" type="presParOf" srcId="{86B36098-3327-4450-8141-FFD1C571514B}" destId="{2F0B1985-C717-40A8-A217-43E37377DDA1}" srcOrd="2" destOrd="0" presId="urn:microsoft.com/office/officeart/2018/2/layout/IconLabelDescriptionList"/>
    <dgm:cxn modelId="{7B65319E-ABA2-4176-ACCF-69CE9AE87BC1}" type="presParOf" srcId="{2F0B1985-C717-40A8-A217-43E37377DDA1}" destId="{FF0C3661-EFB8-498A-AB83-768057164C36}" srcOrd="0" destOrd="0" presId="urn:microsoft.com/office/officeart/2018/2/layout/IconLabelDescriptionList"/>
    <dgm:cxn modelId="{6B2858A7-B3A8-4762-AD7F-8381BAC48F59}" type="presParOf" srcId="{2F0B1985-C717-40A8-A217-43E37377DDA1}" destId="{3F95D071-F761-493E-8A5E-77FA336797FB}" srcOrd="1" destOrd="0" presId="urn:microsoft.com/office/officeart/2018/2/layout/IconLabelDescriptionList"/>
    <dgm:cxn modelId="{95962BB6-995D-4DD0-AA08-CE2CAF255917}" type="presParOf" srcId="{2F0B1985-C717-40A8-A217-43E37377DDA1}" destId="{E69E219D-C9B9-4ED7-A89D-4A8C52F9DB2C}" srcOrd="2" destOrd="0" presId="urn:microsoft.com/office/officeart/2018/2/layout/IconLabelDescriptionList"/>
    <dgm:cxn modelId="{D7D69EA6-8D63-4DF1-A65C-F0A05411AE42}" type="presParOf" srcId="{2F0B1985-C717-40A8-A217-43E37377DDA1}" destId="{5260ABB1-F72F-4EA5-8FE0-17560E81F85B}" srcOrd="3" destOrd="0" presId="urn:microsoft.com/office/officeart/2018/2/layout/IconLabelDescriptionList"/>
    <dgm:cxn modelId="{ABBB9F3F-F443-44FE-A815-FBF5A6591C72}" type="presParOf" srcId="{2F0B1985-C717-40A8-A217-43E37377DDA1}" destId="{BBF11AF1-4355-4CAD-96BA-9B09B26518D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6FCE38-0A2F-4DFA-881D-B8F2310F0F2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1F893C-9DBF-49E6-BC25-FEBDE9757DCD}">
      <dgm:prSet/>
      <dgm:spPr/>
      <dgm:t>
        <a:bodyPr/>
        <a:lstStyle/>
        <a:p>
          <a:r>
            <a:rPr lang="en-GB" dirty="0"/>
            <a:t>Once an MVP is established – stick to it – it’s viable!</a:t>
          </a:r>
          <a:endParaRPr lang="en-US" dirty="0"/>
        </a:p>
      </dgm:t>
    </dgm:pt>
    <dgm:pt modelId="{CDF1F912-851F-4E9B-97A1-206A7E3FD494}" type="parTrans" cxnId="{027FB34E-48B7-45C5-8D7E-8AD10CF1445B}">
      <dgm:prSet/>
      <dgm:spPr/>
      <dgm:t>
        <a:bodyPr/>
        <a:lstStyle/>
        <a:p>
          <a:endParaRPr lang="en-US"/>
        </a:p>
      </dgm:t>
    </dgm:pt>
    <dgm:pt modelId="{334AC619-8F71-44EB-AB97-D9A91D377E40}" type="sibTrans" cxnId="{027FB34E-48B7-45C5-8D7E-8AD10CF1445B}">
      <dgm:prSet/>
      <dgm:spPr/>
      <dgm:t>
        <a:bodyPr/>
        <a:lstStyle/>
        <a:p>
          <a:endParaRPr lang="en-US"/>
        </a:p>
      </dgm:t>
    </dgm:pt>
    <dgm:pt modelId="{3492B213-CCF9-46BC-837E-0EB38171FA0A}">
      <dgm:prSet/>
      <dgm:spPr/>
      <dgm:t>
        <a:bodyPr/>
        <a:lstStyle/>
        <a:p>
          <a:r>
            <a:rPr lang="en-GB"/>
            <a:t>If the MVP changes, establish a new MVP and document it.</a:t>
          </a:r>
          <a:endParaRPr lang="en-US"/>
        </a:p>
      </dgm:t>
    </dgm:pt>
    <dgm:pt modelId="{978B7DA3-088B-4D65-8B4D-9F9BB0DAE739}" type="parTrans" cxnId="{727D0EA4-38BC-4E0A-A9D7-1569B305A1A4}">
      <dgm:prSet/>
      <dgm:spPr/>
      <dgm:t>
        <a:bodyPr/>
        <a:lstStyle/>
        <a:p>
          <a:endParaRPr lang="en-US"/>
        </a:p>
      </dgm:t>
    </dgm:pt>
    <dgm:pt modelId="{DC7DC8D0-E877-4524-9C6A-C6E1E22E6896}" type="sibTrans" cxnId="{727D0EA4-38BC-4E0A-A9D7-1569B305A1A4}">
      <dgm:prSet/>
      <dgm:spPr/>
      <dgm:t>
        <a:bodyPr/>
        <a:lstStyle/>
        <a:p>
          <a:endParaRPr lang="en-US"/>
        </a:p>
      </dgm:t>
    </dgm:pt>
    <dgm:pt modelId="{C34577BD-6A21-4E14-9BEC-181ED0A9904E}" type="pres">
      <dgm:prSet presAssocID="{516FCE38-0A2F-4DFA-881D-B8F2310F0F29}" presName="diagram" presStyleCnt="0">
        <dgm:presLayoutVars>
          <dgm:dir/>
          <dgm:resizeHandles val="exact"/>
        </dgm:presLayoutVars>
      </dgm:prSet>
      <dgm:spPr/>
    </dgm:pt>
    <dgm:pt modelId="{E1AC5568-65E2-4A4C-8DB9-76B8E51A2A5C}" type="pres">
      <dgm:prSet presAssocID="{221F893C-9DBF-49E6-BC25-FEBDE9757DCD}" presName="node" presStyleLbl="node1" presStyleIdx="0" presStyleCnt="2">
        <dgm:presLayoutVars>
          <dgm:bulletEnabled val="1"/>
        </dgm:presLayoutVars>
      </dgm:prSet>
      <dgm:spPr/>
    </dgm:pt>
    <dgm:pt modelId="{BF99111C-4A90-4EA4-932E-0990FBEF3B2B}" type="pres">
      <dgm:prSet presAssocID="{334AC619-8F71-44EB-AB97-D9A91D377E40}" presName="sibTrans" presStyleCnt="0"/>
      <dgm:spPr/>
    </dgm:pt>
    <dgm:pt modelId="{935B1B8F-57FB-478E-94A0-028D6D27D961}" type="pres">
      <dgm:prSet presAssocID="{3492B213-CCF9-46BC-837E-0EB38171FA0A}" presName="node" presStyleLbl="node1" presStyleIdx="1" presStyleCnt="2">
        <dgm:presLayoutVars>
          <dgm:bulletEnabled val="1"/>
        </dgm:presLayoutVars>
      </dgm:prSet>
      <dgm:spPr/>
    </dgm:pt>
  </dgm:ptLst>
  <dgm:cxnLst>
    <dgm:cxn modelId="{A9D9D95D-35B8-49E4-8628-6A924F6CFABC}" type="presOf" srcId="{221F893C-9DBF-49E6-BC25-FEBDE9757DCD}" destId="{E1AC5568-65E2-4A4C-8DB9-76B8E51A2A5C}" srcOrd="0" destOrd="0" presId="urn:microsoft.com/office/officeart/2005/8/layout/default"/>
    <dgm:cxn modelId="{027FB34E-48B7-45C5-8D7E-8AD10CF1445B}" srcId="{516FCE38-0A2F-4DFA-881D-B8F2310F0F29}" destId="{221F893C-9DBF-49E6-BC25-FEBDE9757DCD}" srcOrd="0" destOrd="0" parTransId="{CDF1F912-851F-4E9B-97A1-206A7E3FD494}" sibTransId="{334AC619-8F71-44EB-AB97-D9A91D377E40}"/>
    <dgm:cxn modelId="{C50D9051-D832-469C-AD48-AD74B7A7A613}" type="presOf" srcId="{3492B213-CCF9-46BC-837E-0EB38171FA0A}" destId="{935B1B8F-57FB-478E-94A0-028D6D27D961}" srcOrd="0" destOrd="0" presId="urn:microsoft.com/office/officeart/2005/8/layout/default"/>
    <dgm:cxn modelId="{727D0EA4-38BC-4E0A-A9D7-1569B305A1A4}" srcId="{516FCE38-0A2F-4DFA-881D-B8F2310F0F29}" destId="{3492B213-CCF9-46BC-837E-0EB38171FA0A}" srcOrd="1" destOrd="0" parTransId="{978B7DA3-088B-4D65-8B4D-9F9BB0DAE739}" sibTransId="{DC7DC8D0-E877-4524-9C6A-C6E1E22E6896}"/>
    <dgm:cxn modelId="{CD2397AB-C386-4169-9AC1-D4993DE11BE1}" type="presOf" srcId="{516FCE38-0A2F-4DFA-881D-B8F2310F0F29}" destId="{C34577BD-6A21-4E14-9BEC-181ED0A9904E}" srcOrd="0" destOrd="0" presId="urn:microsoft.com/office/officeart/2005/8/layout/default"/>
    <dgm:cxn modelId="{CA42718F-E090-4BCA-A442-651381CE471E}" type="presParOf" srcId="{C34577BD-6A21-4E14-9BEC-181ED0A9904E}" destId="{E1AC5568-65E2-4A4C-8DB9-76B8E51A2A5C}" srcOrd="0" destOrd="0" presId="urn:microsoft.com/office/officeart/2005/8/layout/default"/>
    <dgm:cxn modelId="{5C860AF8-D0BF-436F-9D2B-27FDD438117A}" type="presParOf" srcId="{C34577BD-6A21-4E14-9BEC-181ED0A9904E}" destId="{BF99111C-4A90-4EA4-932E-0990FBEF3B2B}" srcOrd="1" destOrd="0" presId="urn:microsoft.com/office/officeart/2005/8/layout/default"/>
    <dgm:cxn modelId="{41B06D89-373C-4941-AFBD-E7CE4AAD29CB}" type="presParOf" srcId="{C34577BD-6A21-4E14-9BEC-181ED0A9904E}" destId="{935B1B8F-57FB-478E-94A0-028D6D27D96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F4E42C-76CA-4F49-A333-98916527893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2B80C0D-5EF9-40FA-B340-FDDAB96D1DFB}">
      <dgm:prSet/>
      <dgm:spPr/>
      <dgm:t>
        <a:bodyPr/>
        <a:lstStyle/>
        <a:p>
          <a:pPr>
            <a:defRPr cap="all"/>
          </a:pPr>
          <a:r>
            <a:rPr lang="en-GB"/>
            <a:t>Never ask which NFRs a client wants</a:t>
          </a:r>
          <a:endParaRPr lang="en-US"/>
        </a:p>
      </dgm:t>
    </dgm:pt>
    <dgm:pt modelId="{BDD7F8AB-D3A3-43DB-9B68-0DC16226E832}" type="parTrans" cxnId="{50AA9B15-AC1B-4810-BCB6-725F5B885C64}">
      <dgm:prSet/>
      <dgm:spPr/>
      <dgm:t>
        <a:bodyPr/>
        <a:lstStyle/>
        <a:p>
          <a:endParaRPr lang="en-US"/>
        </a:p>
      </dgm:t>
    </dgm:pt>
    <dgm:pt modelId="{B7028575-0785-45C2-8E85-88CC7F38799A}" type="sibTrans" cxnId="{50AA9B15-AC1B-4810-BCB6-725F5B885C64}">
      <dgm:prSet/>
      <dgm:spPr/>
      <dgm:t>
        <a:bodyPr/>
        <a:lstStyle/>
        <a:p>
          <a:endParaRPr lang="en-US"/>
        </a:p>
      </dgm:t>
    </dgm:pt>
    <dgm:pt modelId="{236ED8F2-C997-409F-B0E9-755ACF354104}">
      <dgm:prSet/>
      <dgm:spPr/>
      <dgm:t>
        <a:bodyPr/>
        <a:lstStyle/>
        <a:p>
          <a:pPr>
            <a:defRPr cap="all"/>
          </a:pPr>
          <a:r>
            <a:rPr lang="en-GB"/>
            <a:t>Ask about usages and limits</a:t>
          </a:r>
          <a:endParaRPr lang="en-US"/>
        </a:p>
      </dgm:t>
    </dgm:pt>
    <dgm:pt modelId="{0B5B2AA0-9271-4298-8409-117783360E05}" type="parTrans" cxnId="{267C7961-A329-4499-BC22-FEE86CA5F479}">
      <dgm:prSet/>
      <dgm:spPr/>
      <dgm:t>
        <a:bodyPr/>
        <a:lstStyle/>
        <a:p>
          <a:endParaRPr lang="en-US"/>
        </a:p>
      </dgm:t>
    </dgm:pt>
    <dgm:pt modelId="{0B4869D1-A315-412F-AFEB-3EE4FA99D5FB}" type="sibTrans" cxnId="{267C7961-A329-4499-BC22-FEE86CA5F479}">
      <dgm:prSet/>
      <dgm:spPr/>
      <dgm:t>
        <a:bodyPr/>
        <a:lstStyle/>
        <a:p>
          <a:endParaRPr lang="en-US"/>
        </a:p>
      </dgm:t>
    </dgm:pt>
    <dgm:pt modelId="{E9D7A579-8DCB-407A-A322-B31E61DAA77A}">
      <dgm:prSet/>
      <dgm:spPr/>
      <dgm:t>
        <a:bodyPr/>
        <a:lstStyle/>
        <a:p>
          <a:pPr>
            <a:defRPr cap="all"/>
          </a:pPr>
          <a:r>
            <a:rPr lang="en-GB"/>
            <a:t>Ask about budget</a:t>
          </a:r>
          <a:endParaRPr lang="en-US"/>
        </a:p>
      </dgm:t>
    </dgm:pt>
    <dgm:pt modelId="{BFA0B279-EA3F-40A4-BD33-2F88EB6D8B74}" type="parTrans" cxnId="{4D516E24-4F82-4B65-BC17-328E288E4083}">
      <dgm:prSet/>
      <dgm:spPr/>
      <dgm:t>
        <a:bodyPr/>
        <a:lstStyle/>
        <a:p>
          <a:endParaRPr lang="en-US"/>
        </a:p>
      </dgm:t>
    </dgm:pt>
    <dgm:pt modelId="{098E7467-E00D-469F-97C2-ED7F6032A3BA}" type="sibTrans" cxnId="{4D516E24-4F82-4B65-BC17-328E288E4083}">
      <dgm:prSet/>
      <dgm:spPr/>
      <dgm:t>
        <a:bodyPr/>
        <a:lstStyle/>
        <a:p>
          <a:endParaRPr lang="en-US"/>
        </a:p>
      </dgm:t>
    </dgm:pt>
    <dgm:pt modelId="{22D602E8-3896-469D-83BF-C15E9A747F57}">
      <dgm:prSet/>
      <dgm:spPr/>
      <dgm:t>
        <a:bodyPr/>
        <a:lstStyle/>
        <a:p>
          <a:pPr>
            <a:defRPr cap="all"/>
          </a:pPr>
          <a:r>
            <a:rPr lang="en-GB"/>
            <a:t>Ask about good days and bad days</a:t>
          </a:r>
          <a:endParaRPr lang="en-US"/>
        </a:p>
      </dgm:t>
    </dgm:pt>
    <dgm:pt modelId="{5CE679AA-13C0-4952-9EE3-5D083A7F904C}" type="parTrans" cxnId="{78B4AE34-6E7E-4FB7-933D-1B4C2D0766AE}">
      <dgm:prSet/>
      <dgm:spPr/>
      <dgm:t>
        <a:bodyPr/>
        <a:lstStyle/>
        <a:p>
          <a:endParaRPr lang="en-US"/>
        </a:p>
      </dgm:t>
    </dgm:pt>
    <dgm:pt modelId="{BC366F55-E9F8-47AF-AEC8-D8C99C376DD6}" type="sibTrans" cxnId="{78B4AE34-6E7E-4FB7-933D-1B4C2D0766AE}">
      <dgm:prSet/>
      <dgm:spPr/>
      <dgm:t>
        <a:bodyPr/>
        <a:lstStyle/>
        <a:p>
          <a:endParaRPr lang="en-US"/>
        </a:p>
      </dgm:t>
    </dgm:pt>
    <dgm:pt modelId="{F71AE368-6452-41DB-99D6-D597F09AB711}" type="pres">
      <dgm:prSet presAssocID="{B6F4E42C-76CA-4F49-A333-989165278933}" presName="root" presStyleCnt="0">
        <dgm:presLayoutVars>
          <dgm:dir/>
          <dgm:resizeHandles val="exact"/>
        </dgm:presLayoutVars>
      </dgm:prSet>
      <dgm:spPr/>
    </dgm:pt>
    <dgm:pt modelId="{4131EC1B-B756-44F6-96E6-537F008E4112}" type="pres">
      <dgm:prSet presAssocID="{72B80C0D-5EF9-40FA-B340-FDDAB96D1DFB}" presName="compNode" presStyleCnt="0"/>
      <dgm:spPr/>
    </dgm:pt>
    <dgm:pt modelId="{D5C1742C-F39A-4B61-834F-272A92EEEEF6}" type="pres">
      <dgm:prSet presAssocID="{72B80C0D-5EF9-40FA-B340-FDDAB96D1DFB}" presName="iconBgRect" presStyleLbl="bgShp" presStyleIdx="0" presStyleCnt="4"/>
      <dgm:spPr/>
    </dgm:pt>
    <dgm:pt modelId="{1CE8C817-30CD-40BB-AFB0-AA328E5788AA}" type="pres">
      <dgm:prSet presAssocID="{72B80C0D-5EF9-40FA-B340-FDDAB96D1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99C880E-5311-4EA5-9CE8-1A068A408233}" type="pres">
      <dgm:prSet presAssocID="{72B80C0D-5EF9-40FA-B340-FDDAB96D1DFB}" presName="spaceRect" presStyleCnt="0"/>
      <dgm:spPr/>
    </dgm:pt>
    <dgm:pt modelId="{4C82BCB6-6AE3-4694-B9E6-FDCDCAFB3FA8}" type="pres">
      <dgm:prSet presAssocID="{72B80C0D-5EF9-40FA-B340-FDDAB96D1DFB}" presName="textRect" presStyleLbl="revTx" presStyleIdx="0" presStyleCnt="4">
        <dgm:presLayoutVars>
          <dgm:chMax val="1"/>
          <dgm:chPref val="1"/>
        </dgm:presLayoutVars>
      </dgm:prSet>
      <dgm:spPr/>
    </dgm:pt>
    <dgm:pt modelId="{B01B516D-F270-4BA0-A486-78D67AD08CD3}" type="pres">
      <dgm:prSet presAssocID="{B7028575-0785-45C2-8E85-88CC7F38799A}" presName="sibTrans" presStyleCnt="0"/>
      <dgm:spPr/>
    </dgm:pt>
    <dgm:pt modelId="{29DCDC13-9772-4268-A560-FD30EB73F5DC}" type="pres">
      <dgm:prSet presAssocID="{236ED8F2-C997-409F-B0E9-755ACF354104}" presName="compNode" presStyleCnt="0"/>
      <dgm:spPr/>
    </dgm:pt>
    <dgm:pt modelId="{2E6EAF78-728B-437A-BFE9-963B5F117E86}" type="pres">
      <dgm:prSet presAssocID="{236ED8F2-C997-409F-B0E9-755ACF354104}" presName="iconBgRect" presStyleLbl="bgShp" presStyleIdx="1" presStyleCnt="4"/>
      <dgm:spPr/>
    </dgm:pt>
    <dgm:pt modelId="{8608E2D6-1EE9-4A7B-B4DE-1FEC235F27AC}" type="pres">
      <dgm:prSet presAssocID="{236ED8F2-C997-409F-B0E9-755ACF3541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8B84D1B-7FAF-45BA-93FD-8AFB881D821B}" type="pres">
      <dgm:prSet presAssocID="{236ED8F2-C997-409F-B0E9-755ACF354104}" presName="spaceRect" presStyleCnt="0"/>
      <dgm:spPr/>
    </dgm:pt>
    <dgm:pt modelId="{9A4D426C-DE67-467E-8693-3A40BD0A13DE}" type="pres">
      <dgm:prSet presAssocID="{236ED8F2-C997-409F-B0E9-755ACF354104}" presName="textRect" presStyleLbl="revTx" presStyleIdx="1" presStyleCnt="4">
        <dgm:presLayoutVars>
          <dgm:chMax val="1"/>
          <dgm:chPref val="1"/>
        </dgm:presLayoutVars>
      </dgm:prSet>
      <dgm:spPr/>
    </dgm:pt>
    <dgm:pt modelId="{E3659F54-0558-4D1A-A918-46C8686C36A4}" type="pres">
      <dgm:prSet presAssocID="{0B4869D1-A315-412F-AFEB-3EE4FA99D5FB}" presName="sibTrans" presStyleCnt="0"/>
      <dgm:spPr/>
    </dgm:pt>
    <dgm:pt modelId="{255E3023-316C-4FB3-A7BC-4A089AAC481E}" type="pres">
      <dgm:prSet presAssocID="{E9D7A579-8DCB-407A-A322-B31E61DAA77A}" presName="compNode" presStyleCnt="0"/>
      <dgm:spPr/>
    </dgm:pt>
    <dgm:pt modelId="{8C82F9CD-5145-4C88-A927-A0B670BABC8A}" type="pres">
      <dgm:prSet presAssocID="{E9D7A579-8DCB-407A-A322-B31E61DAA77A}" presName="iconBgRect" presStyleLbl="bgShp" presStyleIdx="2" presStyleCnt="4"/>
      <dgm:spPr/>
    </dgm:pt>
    <dgm:pt modelId="{7A756139-A9C7-4238-A26E-154398D4F2DF}" type="pres">
      <dgm:prSet presAssocID="{E9D7A579-8DCB-407A-A322-B31E61DAA77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6894D3D-FA62-403E-AB6A-50168C374705}" type="pres">
      <dgm:prSet presAssocID="{E9D7A579-8DCB-407A-A322-B31E61DAA77A}" presName="spaceRect" presStyleCnt="0"/>
      <dgm:spPr/>
    </dgm:pt>
    <dgm:pt modelId="{7FBC26CA-6C17-4C32-B088-067535424E3B}" type="pres">
      <dgm:prSet presAssocID="{E9D7A579-8DCB-407A-A322-B31E61DAA77A}" presName="textRect" presStyleLbl="revTx" presStyleIdx="2" presStyleCnt="4">
        <dgm:presLayoutVars>
          <dgm:chMax val="1"/>
          <dgm:chPref val="1"/>
        </dgm:presLayoutVars>
      </dgm:prSet>
      <dgm:spPr/>
    </dgm:pt>
    <dgm:pt modelId="{61D4BCEF-A10B-4927-A6A5-BAEA46BA5916}" type="pres">
      <dgm:prSet presAssocID="{098E7467-E00D-469F-97C2-ED7F6032A3BA}" presName="sibTrans" presStyleCnt="0"/>
      <dgm:spPr/>
    </dgm:pt>
    <dgm:pt modelId="{FC944BF1-6F8F-4FFF-8525-BECB8226E478}" type="pres">
      <dgm:prSet presAssocID="{22D602E8-3896-469D-83BF-C15E9A747F57}" presName="compNode" presStyleCnt="0"/>
      <dgm:spPr/>
    </dgm:pt>
    <dgm:pt modelId="{DC3233B3-B7BC-4F9F-9E54-1F0F5BCB9C99}" type="pres">
      <dgm:prSet presAssocID="{22D602E8-3896-469D-83BF-C15E9A747F57}" presName="iconBgRect" presStyleLbl="bgShp" presStyleIdx="3" presStyleCnt="4"/>
      <dgm:spPr/>
    </dgm:pt>
    <dgm:pt modelId="{740052CB-2F69-40A0-87EE-5F7C4D3D9FEF}" type="pres">
      <dgm:prSet presAssocID="{22D602E8-3896-469D-83BF-C15E9A747F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972998F1-EE23-4BAF-903F-CA88B967709B}" type="pres">
      <dgm:prSet presAssocID="{22D602E8-3896-469D-83BF-C15E9A747F57}" presName="spaceRect" presStyleCnt="0"/>
      <dgm:spPr/>
    </dgm:pt>
    <dgm:pt modelId="{F03530F7-44A5-447B-9524-EE2035AD558E}" type="pres">
      <dgm:prSet presAssocID="{22D602E8-3896-469D-83BF-C15E9A747F5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0B8FA0E-4414-4582-A2EE-57414E54F4AA}" type="presOf" srcId="{B6F4E42C-76CA-4F49-A333-989165278933}" destId="{F71AE368-6452-41DB-99D6-D597F09AB711}" srcOrd="0" destOrd="0" presId="urn:microsoft.com/office/officeart/2018/5/layout/IconCircleLabelList"/>
    <dgm:cxn modelId="{50AA9B15-AC1B-4810-BCB6-725F5B885C64}" srcId="{B6F4E42C-76CA-4F49-A333-989165278933}" destId="{72B80C0D-5EF9-40FA-B340-FDDAB96D1DFB}" srcOrd="0" destOrd="0" parTransId="{BDD7F8AB-D3A3-43DB-9B68-0DC16226E832}" sibTransId="{B7028575-0785-45C2-8E85-88CC7F38799A}"/>
    <dgm:cxn modelId="{4D516E24-4F82-4B65-BC17-328E288E4083}" srcId="{B6F4E42C-76CA-4F49-A333-989165278933}" destId="{E9D7A579-8DCB-407A-A322-B31E61DAA77A}" srcOrd="2" destOrd="0" parTransId="{BFA0B279-EA3F-40A4-BD33-2F88EB6D8B74}" sibTransId="{098E7467-E00D-469F-97C2-ED7F6032A3BA}"/>
    <dgm:cxn modelId="{78B4AE34-6E7E-4FB7-933D-1B4C2D0766AE}" srcId="{B6F4E42C-76CA-4F49-A333-989165278933}" destId="{22D602E8-3896-469D-83BF-C15E9A747F57}" srcOrd="3" destOrd="0" parTransId="{5CE679AA-13C0-4952-9EE3-5D083A7F904C}" sibTransId="{BC366F55-E9F8-47AF-AEC8-D8C99C376DD6}"/>
    <dgm:cxn modelId="{267C7961-A329-4499-BC22-FEE86CA5F479}" srcId="{B6F4E42C-76CA-4F49-A333-989165278933}" destId="{236ED8F2-C997-409F-B0E9-755ACF354104}" srcOrd="1" destOrd="0" parTransId="{0B5B2AA0-9271-4298-8409-117783360E05}" sibTransId="{0B4869D1-A315-412F-AFEB-3EE4FA99D5FB}"/>
    <dgm:cxn modelId="{261B1D50-1289-4CFA-AE1C-B3598DC06EC1}" type="presOf" srcId="{72B80C0D-5EF9-40FA-B340-FDDAB96D1DFB}" destId="{4C82BCB6-6AE3-4694-B9E6-FDCDCAFB3FA8}" srcOrd="0" destOrd="0" presId="urn:microsoft.com/office/officeart/2018/5/layout/IconCircleLabelList"/>
    <dgm:cxn modelId="{1842297B-E80E-4527-BBB2-7AA93B95510B}" type="presOf" srcId="{236ED8F2-C997-409F-B0E9-755ACF354104}" destId="{9A4D426C-DE67-467E-8693-3A40BD0A13DE}" srcOrd="0" destOrd="0" presId="urn:microsoft.com/office/officeart/2018/5/layout/IconCircleLabelList"/>
    <dgm:cxn modelId="{DE3494BD-7AAB-4B63-BD06-849C2E6A7324}" type="presOf" srcId="{E9D7A579-8DCB-407A-A322-B31E61DAA77A}" destId="{7FBC26CA-6C17-4C32-B088-067535424E3B}" srcOrd="0" destOrd="0" presId="urn:microsoft.com/office/officeart/2018/5/layout/IconCircleLabelList"/>
    <dgm:cxn modelId="{62CB3AF5-3A28-4477-9165-9034B2B964F8}" type="presOf" srcId="{22D602E8-3896-469D-83BF-C15E9A747F57}" destId="{F03530F7-44A5-447B-9524-EE2035AD558E}" srcOrd="0" destOrd="0" presId="urn:microsoft.com/office/officeart/2018/5/layout/IconCircleLabelList"/>
    <dgm:cxn modelId="{61EB030F-6225-4749-8236-88BBCE311262}" type="presParOf" srcId="{F71AE368-6452-41DB-99D6-D597F09AB711}" destId="{4131EC1B-B756-44F6-96E6-537F008E4112}" srcOrd="0" destOrd="0" presId="urn:microsoft.com/office/officeart/2018/5/layout/IconCircleLabelList"/>
    <dgm:cxn modelId="{C86519CC-B3E5-4F1C-B375-72CBA8438E8F}" type="presParOf" srcId="{4131EC1B-B756-44F6-96E6-537F008E4112}" destId="{D5C1742C-F39A-4B61-834F-272A92EEEEF6}" srcOrd="0" destOrd="0" presId="urn:microsoft.com/office/officeart/2018/5/layout/IconCircleLabelList"/>
    <dgm:cxn modelId="{DEDC1F7D-189A-4021-925E-8881C6764CDC}" type="presParOf" srcId="{4131EC1B-B756-44F6-96E6-537F008E4112}" destId="{1CE8C817-30CD-40BB-AFB0-AA328E5788AA}" srcOrd="1" destOrd="0" presId="urn:microsoft.com/office/officeart/2018/5/layout/IconCircleLabelList"/>
    <dgm:cxn modelId="{90123C22-D8A3-44E6-9A9D-E56EF2315DFA}" type="presParOf" srcId="{4131EC1B-B756-44F6-96E6-537F008E4112}" destId="{999C880E-5311-4EA5-9CE8-1A068A408233}" srcOrd="2" destOrd="0" presId="urn:microsoft.com/office/officeart/2018/5/layout/IconCircleLabelList"/>
    <dgm:cxn modelId="{4C9CF460-F09F-47DB-BFDB-59D0BF49687A}" type="presParOf" srcId="{4131EC1B-B756-44F6-96E6-537F008E4112}" destId="{4C82BCB6-6AE3-4694-B9E6-FDCDCAFB3FA8}" srcOrd="3" destOrd="0" presId="urn:microsoft.com/office/officeart/2018/5/layout/IconCircleLabelList"/>
    <dgm:cxn modelId="{1B7BFAD7-79A1-47F9-88D3-FF14BB24C8EB}" type="presParOf" srcId="{F71AE368-6452-41DB-99D6-D597F09AB711}" destId="{B01B516D-F270-4BA0-A486-78D67AD08CD3}" srcOrd="1" destOrd="0" presId="urn:microsoft.com/office/officeart/2018/5/layout/IconCircleLabelList"/>
    <dgm:cxn modelId="{1A4D3643-E3A7-4411-98EC-2AA3752A4D29}" type="presParOf" srcId="{F71AE368-6452-41DB-99D6-D597F09AB711}" destId="{29DCDC13-9772-4268-A560-FD30EB73F5DC}" srcOrd="2" destOrd="0" presId="urn:microsoft.com/office/officeart/2018/5/layout/IconCircleLabelList"/>
    <dgm:cxn modelId="{55A8F5E2-9184-425F-819E-C981B9562E0B}" type="presParOf" srcId="{29DCDC13-9772-4268-A560-FD30EB73F5DC}" destId="{2E6EAF78-728B-437A-BFE9-963B5F117E86}" srcOrd="0" destOrd="0" presId="urn:microsoft.com/office/officeart/2018/5/layout/IconCircleLabelList"/>
    <dgm:cxn modelId="{92B30AB1-585F-4B3F-A66B-198C13FE1856}" type="presParOf" srcId="{29DCDC13-9772-4268-A560-FD30EB73F5DC}" destId="{8608E2D6-1EE9-4A7B-B4DE-1FEC235F27AC}" srcOrd="1" destOrd="0" presId="urn:microsoft.com/office/officeart/2018/5/layout/IconCircleLabelList"/>
    <dgm:cxn modelId="{AE128C3F-4AD2-4AF0-B412-DD6D27058C81}" type="presParOf" srcId="{29DCDC13-9772-4268-A560-FD30EB73F5DC}" destId="{18B84D1B-7FAF-45BA-93FD-8AFB881D821B}" srcOrd="2" destOrd="0" presId="urn:microsoft.com/office/officeart/2018/5/layout/IconCircleLabelList"/>
    <dgm:cxn modelId="{46F1C7E4-1E08-4D7E-8738-2DC6FC2A28DB}" type="presParOf" srcId="{29DCDC13-9772-4268-A560-FD30EB73F5DC}" destId="{9A4D426C-DE67-467E-8693-3A40BD0A13DE}" srcOrd="3" destOrd="0" presId="urn:microsoft.com/office/officeart/2018/5/layout/IconCircleLabelList"/>
    <dgm:cxn modelId="{0EB6A3BC-B00A-4F6B-871B-7841A4589A9A}" type="presParOf" srcId="{F71AE368-6452-41DB-99D6-D597F09AB711}" destId="{E3659F54-0558-4D1A-A918-46C8686C36A4}" srcOrd="3" destOrd="0" presId="urn:microsoft.com/office/officeart/2018/5/layout/IconCircleLabelList"/>
    <dgm:cxn modelId="{14E2537F-5CE5-4024-80AC-81F3D97C2D97}" type="presParOf" srcId="{F71AE368-6452-41DB-99D6-D597F09AB711}" destId="{255E3023-316C-4FB3-A7BC-4A089AAC481E}" srcOrd="4" destOrd="0" presId="urn:microsoft.com/office/officeart/2018/5/layout/IconCircleLabelList"/>
    <dgm:cxn modelId="{E6205EC8-C397-40F2-A3AC-5E17ECA63DCD}" type="presParOf" srcId="{255E3023-316C-4FB3-A7BC-4A089AAC481E}" destId="{8C82F9CD-5145-4C88-A927-A0B670BABC8A}" srcOrd="0" destOrd="0" presId="urn:microsoft.com/office/officeart/2018/5/layout/IconCircleLabelList"/>
    <dgm:cxn modelId="{061D87FC-2402-4659-89D4-A83305F95421}" type="presParOf" srcId="{255E3023-316C-4FB3-A7BC-4A089AAC481E}" destId="{7A756139-A9C7-4238-A26E-154398D4F2DF}" srcOrd="1" destOrd="0" presId="urn:microsoft.com/office/officeart/2018/5/layout/IconCircleLabelList"/>
    <dgm:cxn modelId="{5C97FD65-C41D-40BD-A34A-12F2063800DA}" type="presParOf" srcId="{255E3023-316C-4FB3-A7BC-4A089AAC481E}" destId="{A6894D3D-FA62-403E-AB6A-50168C374705}" srcOrd="2" destOrd="0" presId="urn:microsoft.com/office/officeart/2018/5/layout/IconCircleLabelList"/>
    <dgm:cxn modelId="{70A1E32A-CD5E-4D0B-B2EE-03B88C895BD7}" type="presParOf" srcId="{255E3023-316C-4FB3-A7BC-4A089AAC481E}" destId="{7FBC26CA-6C17-4C32-B088-067535424E3B}" srcOrd="3" destOrd="0" presId="urn:microsoft.com/office/officeart/2018/5/layout/IconCircleLabelList"/>
    <dgm:cxn modelId="{778ADACF-BD5D-459D-9DF6-EF2A57A65F89}" type="presParOf" srcId="{F71AE368-6452-41DB-99D6-D597F09AB711}" destId="{61D4BCEF-A10B-4927-A6A5-BAEA46BA5916}" srcOrd="5" destOrd="0" presId="urn:microsoft.com/office/officeart/2018/5/layout/IconCircleLabelList"/>
    <dgm:cxn modelId="{E2FA5BF1-975C-40C1-89D2-181B8288356D}" type="presParOf" srcId="{F71AE368-6452-41DB-99D6-D597F09AB711}" destId="{FC944BF1-6F8F-4FFF-8525-BECB8226E478}" srcOrd="6" destOrd="0" presId="urn:microsoft.com/office/officeart/2018/5/layout/IconCircleLabelList"/>
    <dgm:cxn modelId="{520B9D58-0D06-408E-AA42-46EB34E6473D}" type="presParOf" srcId="{FC944BF1-6F8F-4FFF-8525-BECB8226E478}" destId="{DC3233B3-B7BC-4F9F-9E54-1F0F5BCB9C99}" srcOrd="0" destOrd="0" presId="urn:microsoft.com/office/officeart/2018/5/layout/IconCircleLabelList"/>
    <dgm:cxn modelId="{06FDD74F-7F06-4E72-8D81-B04F39811B52}" type="presParOf" srcId="{FC944BF1-6F8F-4FFF-8525-BECB8226E478}" destId="{740052CB-2F69-40A0-87EE-5F7C4D3D9FEF}" srcOrd="1" destOrd="0" presId="urn:microsoft.com/office/officeart/2018/5/layout/IconCircleLabelList"/>
    <dgm:cxn modelId="{FD7566B1-28CA-4798-9B5D-25BAA6DA2408}" type="presParOf" srcId="{FC944BF1-6F8F-4FFF-8525-BECB8226E478}" destId="{972998F1-EE23-4BAF-903F-CA88B967709B}" srcOrd="2" destOrd="0" presId="urn:microsoft.com/office/officeart/2018/5/layout/IconCircleLabelList"/>
    <dgm:cxn modelId="{C3DFBECF-6C4F-412C-8B5E-D84705152B75}" type="presParOf" srcId="{FC944BF1-6F8F-4FFF-8525-BECB8226E478}" destId="{F03530F7-44A5-447B-9524-EE2035AD558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09499F-04E8-4ED8-B2F2-E2A5D22A42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C3DAA5-D160-47C8-A631-BBD864EADA5E}">
      <dgm:prSet/>
      <dgm:spPr/>
      <dgm:t>
        <a:bodyPr/>
        <a:lstStyle/>
        <a:p>
          <a:r>
            <a:rPr lang="en-GB"/>
            <a:t>Software Speed</a:t>
          </a:r>
          <a:endParaRPr lang="en-US"/>
        </a:p>
      </dgm:t>
    </dgm:pt>
    <dgm:pt modelId="{B38E7F95-C891-4FD0-9603-540DAC45E068}" type="parTrans" cxnId="{75F995AE-2636-445F-8729-1ABE7625ECF7}">
      <dgm:prSet/>
      <dgm:spPr/>
      <dgm:t>
        <a:bodyPr/>
        <a:lstStyle/>
        <a:p>
          <a:endParaRPr lang="en-US"/>
        </a:p>
      </dgm:t>
    </dgm:pt>
    <dgm:pt modelId="{2C85E06E-BE15-4A9A-84CB-599BB7EE77C0}" type="sibTrans" cxnId="{75F995AE-2636-445F-8729-1ABE7625ECF7}">
      <dgm:prSet/>
      <dgm:spPr/>
      <dgm:t>
        <a:bodyPr/>
        <a:lstStyle/>
        <a:p>
          <a:endParaRPr lang="en-US"/>
        </a:p>
      </dgm:t>
    </dgm:pt>
    <dgm:pt modelId="{2005AD9F-A3C9-46BF-8B14-68A10F50FDED}">
      <dgm:prSet/>
      <dgm:spPr/>
      <dgm:t>
        <a:bodyPr/>
        <a:lstStyle/>
        <a:p>
          <a:r>
            <a:rPr lang="en-GB"/>
            <a:t>Responsive / latency</a:t>
          </a:r>
          <a:endParaRPr lang="en-US"/>
        </a:p>
      </dgm:t>
    </dgm:pt>
    <dgm:pt modelId="{4749815A-2CA6-4B5D-9269-05E408842078}" type="parTrans" cxnId="{45AB67A2-EDD4-432D-BE43-D3BA015608F2}">
      <dgm:prSet/>
      <dgm:spPr/>
      <dgm:t>
        <a:bodyPr/>
        <a:lstStyle/>
        <a:p>
          <a:endParaRPr lang="en-US"/>
        </a:p>
      </dgm:t>
    </dgm:pt>
    <dgm:pt modelId="{7E403EC9-A5B9-41EA-8AC2-7503383E7A53}" type="sibTrans" cxnId="{45AB67A2-EDD4-432D-BE43-D3BA015608F2}">
      <dgm:prSet/>
      <dgm:spPr/>
      <dgm:t>
        <a:bodyPr/>
        <a:lstStyle/>
        <a:p>
          <a:endParaRPr lang="en-US"/>
        </a:p>
      </dgm:t>
    </dgm:pt>
    <dgm:pt modelId="{81047D16-D043-46C9-B7D0-B07A5382A8A3}">
      <dgm:prSet/>
      <dgm:spPr/>
      <dgm:t>
        <a:bodyPr/>
        <a:lstStyle/>
        <a:p>
          <a:r>
            <a:rPr lang="en-GB"/>
            <a:t>Throughput</a:t>
          </a:r>
          <a:endParaRPr lang="en-US"/>
        </a:p>
      </dgm:t>
    </dgm:pt>
    <dgm:pt modelId="{14D4729C-DF15-40BD-B4D2-844A4E79533D}" type="parTrans" cxnId="{F1614CC1-795D-42FF-BDBA-15E07D2DCDC5}">
      <dgm:prSet/>
      <dgm:spPr/>
      <dgm:t>
        <a:bodyPr/>
        <a:lstStyle/>
        <a:p>
          <a:endParaRPr lang="en-US"/>
        </a:p>
      </dgm:t>
    </dgm:pt>
    <dgm:pt modelId="{8ABBBC0C-A878-4E68-81DD-6D92B9F274F0}" type="sibTrans" cxnId="{F1614CC1-795D-42FF-BDBA-15E07D2DCDC5}">
      <dgm:prSet/>
      <dgm:spPr/>
      <dgm:t>
        <a:bodyPr/>
        <a:lstStyle/>
        <a:p>
          <a:endParaRPr lang="en-US"/>
        </a:p>
      </dgm:t>
    </dgm:pt>
    <dgm:pt modelId="{61EDADB1-9124-4227-BBD5-4988C6B9CA44}">
      <dgm:prSet/>
      <dgm:spPr/>
      <dgm:t>
        <a:bodyPr/>
        <a:lstStyle/>
        <a:p>
          <a:r>
            <a:rPr lang="en-GB"/>
            <a:t>Capacity</a:t>
          </a:r>
          <a:endParaRPr lang="en-US"/>
        </a:p>
      </dgm:t>
    </dgm:pt>
    <dgm:pt modelId="{8290550A-5128-466F-BE74-1058682DB1B8}" type="parTrans" cxnId="{F7650C5A-6124-45BB-A9DC-4AAFC40DA599}">
      <dgm:prSet/>
      <dgm:spPr/>
      <dgm:t>
        <a:bodyPr/>
        <a:lstStyle/>
        <a:p>
          <a:endParaRPr lang="en-US"/>
        </a:p>
      </dgm:t>
    </dgm:pt>
    <dgm:pt modelId="{A4F1246D-08D1-43A8-BA52-605BFB586D70}" type="sibTrans" cxnId="{F7650C5A-6124-45BB-A9DC-4AAFC40DA599}">
      <dgm:prSet/>
      <dgm:spPr/>
      <dgm:t>
        <a:bodyPr/>
        <a:lstStyle/>
        <a:p>
          <a:endParaRPr lang="en-US"/>
        </a:p>
      </dgm:t>
    </dgm:pt>
    <dgm:pt modelId="{D7FB6720-1572-4514-9B2B-BA517C87D1C9}">
      <dgm:prSet/>
      <dgm:spPr/>
      <dgm:t>
        <a:bodyPr/>
        <a:lstStyle/>
        <a:p>
          <a:r>
            <a:rPr lang="en-GB"/>
            <a:t>Scale</a:t>
          </a:r>
          <a:endParaRPr lang="en-US"/>
        </a:p>
      </dgm:t>
    </dgm:pt>
    <dgm:pt modelId="{90CE57D0-DD5E-4B4F-BE9B-DF12F2209201}" type="parTrans" cxnId="{E512F9A8-7141-41FD-8406-53784C97C83C}">
      <dgm:prSet/>
      <dgm:spPr/>
      <dgm:t>
        <a:bodyPr/>
        <a:lstStyle/>
        <a:p>
          <a:endParaRPr lang="en-US"/>
        </a:p>
      </dgm:t>
    </dgm:pt>
    <dgm:pt modelId="{305FDD82-298F-44CB-81CA-8DE8576BBD02}" type="sibTrans" cxnId="{E512F9A8-7141-41FD-8406-53784C97C83C}">
      <dgm:prSet/>
      <dgm:spPr/>
      <dgm:t>
        <a:bodyPr/>
        <a:lstStyle/>
        <a:p>
          <a:endParaRPr lang="en-US"/>
        </a:p>
      </dgm:t>
    </dgm:pt>
    <dgm:pt modelId="{1BC7B265-85CB-4677-91F7-F7794FDC5338}">
      <dgm:prSet/>
      <dgm:spPr/>
      <dgm:t>
        <a:bodyPr/>
        <a:lstStyle/>
        <a:p>
          <a:r>
            <a:rPr lang="en-GB"/>
            <a:t>Concurrency</a:t>
          </a:r>
          <a:endParaRPr lang="en-US"/>
        </a:p>
      </dgm:t>
    </dgm:pt>
    <dgm:pt modelId="{67CAAEA8-2D8E-45AA-8824-003D5D7AD492}" type="parTrans" cxnId="{779A87E5-78E5-4399-872A-36625764A3DC}">
      <dgm:prSet/>
      <dgm:spPr/>
      <dgm:t>
        <a:bodyPr/>
        <a:lstStyle/>
        <a:p>
          <a:endParaRPr lang="en-US"/>
        </a:p>
      </dgm:t>
    </dgm:pt>
    <dgm:pt modelId="{5A2B021B-4FA6-4593-BEBE-96461338F0A2}" type="sibTrans" cxnId="{779A87E5-78E5-4399-872A-36625764A3DC}">
      <dgm:prSet/>
      <dgm:spPr/>
      <dgm:t>
        <a:bodyPr/>
        <a:lstStyle/>
        <a:p>
          <a:endParaRPr lang="en-US"/>
        </a:p>
      </dgm:t>
    </dgm:pt>
    <dgm:pt modelId="{69159850-EB0D-48D4-990E-05F2CE085DE0}">
      <dgm:prSet/>
      <dgm:spPr/>
      <dgm:t>
        <a:bodyPr/>
        <a:lstStyle/>
        <a:p>
          <a:r>
            <a:rPr lang="en-GB"/>
            <a:t>State</a:t>
          </a:r>
          <a:endParaRPr lang="en-US"/>
        </a:p>
      </dgm:t>
    </dgm:pt>
    <dgm:pt modelId="{7212B1DF-D92A-4B1E-85F8-23F8D2462669}" type="parTrans" cxnId="{375E91B4-049E-4CF2-9D00-F4B4F351A1AB}">
      <dgm:prSet/>
      <dgm:spPr/>
      <dgm:t>
        <a:bodyPr/>
        <a:lstStyle/>
        <a:p>
          <a:endParaRPr lang="en-US"/>
        </a:p>
      </dgm:t>
    </dgm:pt>
    <dgm:pt modelId="{70D435E0-9C6D-4D36-B27F-A9044537FA3B}" type="sibTrans" cxnId="{375E91B4-049E-4CF2-9D00-F4B4F351A1AB}">
      <dgm:prSet/>
      <dgm:spPr/>
      <dgm:t>
        <a:bodyPr/>
        <a:lstStyle/>
        <a:p>
          <a:endParaRPr lang="en-US"/>
        </a:p>
      </dgm:t>
    </dgm:pt>
    <dgm:pt modelId="{D8917A5F-9832-412F-8E30-ADC44AB9250D}">
      <dgm:prSet/>
      <dgm:spPr/>
      <dgm:t>
        <a:bodyPr/>
        <a:lstStyle/>
        <a:p>
          <a:r>
            <a:rPr lang="en-GB"/>
            <a:t>Reliable</a:t>
          </a:r>
          <a:endParaRPr lang="en-US"/>
        </a:p>
      </dgm:t>
    </dgm:pt>
    <dgm:pt modelId="{AF9C2A12-F05C-4EA1-9FE9-25A85667784F}" type="parTrans" cxnId="{C44D188E-204B-4262-BDCD-CA6E5DC43F28}">
      <dgm:prSet/>
      <dgm:spPr/>
      <dgm:t>
        <a:bodyPr/>
        <a:lstStyle/>
        <a:p>
          <a:endParaRPr lang="en-US"/>
        </a:p>
      </dgm:t>
    </dgm:pt>
    <dgm:pt modelId="{F6E641D1-6BEC-4A7A-954F-70282E9B9A06}" type="sibTrans" cxnId="{C44D188E-204B-4262-BDCD-CA6E5DC43F28}">
      <dgm:prSet/>
      <dgm:spPr/>
      <dgm:t>
        <a:bodyPr/>
        <a:lstStyle/>
        <a:p>
          <a:endParaRPr lang="en-US"/>
        </a:p>
      </dgm:t>
    </dgm:pt>
    <dgm:pt modelId="{9F1EC7E7-06FF-4876-917D-35B072F6BB58}">
      <dgm:prSet/>
      <dgm:spPr/>
      <dgm:t>
        <a:bodyPr/>
        <a:lstStyle/>
        <a:p>
          <a:r>
            <a:rPr lang="en-GB"/>
            <a:t>Usable</a:t>
          </a:r>
          <a:endParaRPr lang="en-US"/>
        </a:p>
      </dgm:t>
    </dgm:pt>
    <dgm:pt modelId="{55216B9D-F6EC-48A8-99BA-7B40FB3A1F57}" type="parTrans" cxnId="{C95C1C29-07B8-454F-9A85-E6FF4A23CF82}">
      <dgm:prSet/>
      <dgm:spPr/>
      <dgm:t>
        <a:bodyPr/>
        <a:lstStyle/>
        <a:p>
          <a:endParaRPr lang="en-US"/>
        </a:p>
      </dgm:t>
    </dgm:pt>
    <dgm:pt modelId="{8ABE8A57-F27C-4D7A-9079-4BB91DEE4B66}" type="sibTrans" cxnId="{C95C1C29-07B8-454F-9A85-E6FF4A23CF82}">
      <dgm:prSet/>
      <dgm:spPr/>
      <dgm:t>
        <a:bodyPr/>
        <a:lstStyle/>
        <a:p>
          <a:endParaRPr lang="en-US"/>
        </a:p>
      </dgm:t>
    </dgm:pt>
    <dgm:pt modelId="{DD829263-163E-4939-B4F9-A6BE0B42BCDA}">
      <dgm:prSet/>
      <dgm:spPr/>
      <dgm:t>
        <a:bodyPr/>
        <a:lstStyle/>
        <a:p>
          <a:r>
            <a:rPr lang="en-GB"/>
            <a:t>Availability</a:t>
          </a:r>
          <a:endParaRPr lang="en-US"/>
        </a:p>
      </dgm:t>
    </dgm:pt>
    <dgm:pt modelId="{2DBA1FE8-66DE-4482-82E3-D482BF49F393}" type="parTrans" cxnId="{7086A9B0-BB2E-456F-9400-AB748E87FF54}">
      <dgm:prSet/>
      <dgm:spPr/>
      <dgm:t>
        <a:bodyPr/>
        <a:lstStyle/>
        <a:p>
          <a:endParaRPr lang="en-US"/>
        </a:p>
      </dgm:t>
    </dgm:pt>
    <dgm:pt modelId="{2C968DA1-45A0-4DE3-924D-ACB6B5C4C1D7}" type="sibTrans" cxnId="{7086A9B0-BB2E-456F-9400-AB748E87FF54}">
      <dgm:prSet/>
      <dgm:spPr/>
      <dgm:t>
        <a:bodyPr/>
        <a:lstStyle/>
        <a:p>
          <a:endParaRPr lang="en-US"/>
        </a:p>
      </dgm:t>
    </dgm:pt>
    <dgm:pt modelId="{A4C64625-1D22-4ACA-857E-79E8A29E0F98}">
      <dgm:prSet/>
      <dgm:spPr/>
      <dgm:t>
        <a:bodyPr/>
        <a:lstStyle/>
        <a:p>
          <a:r>
            <a:rPr lang="en-GB" dirty="0"/>
            <a:t>Secure</a:t>
          </a:r>
          <a:endParaRPr lang="en-US" dirty="0"/>
        </a:p>
      </dgm:t>
    </dgm:pt>
    <dgm:pt modelId="{5DBA93C9-B37B-4DD1-96E8-9D83ABFAE9AC}" type="parTrans" cxnId="{C9EF7FB6-FFCE-4C91-8E5B-EEA3F5588BD9}">
      <dgm:prSet/>
      <dgm:spPr/>
      <dgm:t>
        <a:bodyPr/>
        <a:lstStyle/>
        <a:p>
          <a:endParaRPr lang="en-US"/>
        </a:p>
      </dgm:t>
    </dgm:pt>
    <dgm:pt modelId="{03EE0807-33C4-4FBE-B925-26FFAA949C5C}" type="sibTrans" cxnId="{C9EF7FB6-FFCE-4C91-8E5B-EEA3F5588BD9}">
      <dgm:prSet/>
      <dgm:spPr/>
      <dgm:t>
        <a:bodyPr/>
        <a:lstStyle/>
        <a:p>
          <a:endParaRPr lang="en-US"/>
        </a:p>
      </dgm:t>
    </dgm:pt>
    <dgm:pt modelId="{BD40FE96-574B-47C9-A124-7300DE92D0D5}">
      <dgm:prSet/>
      <dgm:spPr/>
      <dgm:t>
        <a:bodyPr/>
        <a:lstStyle/>
        <a:p>
          <a:r>
            <a:rPr lang="en-GB"/>
            <a:t>Speed to Market</a:t>
          </a:r>
          <a:endParaRPr lang="en-US"/>
        </a:p>
      </dgm:t>
    </dgm:pt>
    <dgm:pt modelId="{F9252A4A-762A-4EAA-93B4-F8EB780FCD17}" type="parTrans" cxnId="{67D995F6-CF9C-4C91-B0A7-A1AF16B638A8}">
      <dgm:prSet/>
      <dgm:spPr/>
      <dgm:t>
        <a:bodyPr/>
        <a:lstStyle/>
        <a:p>
          <a:endParaRPr lang="en-US"/>
        </a:p>
      </dgm:t>
    </dgm:pt>
    <dgm:pt modelId="{07B28DE9-07CD-4A8F-8108-24CCC17D653D}" type="sibTrans" cxnId="{67D995F6-CF9C-4C91-B0A7-A1AF16B638A8}">
      <dgm:prSet/>
      <dgm:spPr/>
      <dgm:t>
        <a:bodyPr/>
        <a:lstStyle/>
        <a:p>
          <a:endParaRPr lang="en-US"/>
        </a:p>
      </dgm:t>
    </dgm:pt>
    <dgm:pt modelId="{E4B36F8A-70C6-4153-913E-5770C4641D06}">
      <dgm:prSet/>
      <dgm:spPr/>
      <dgm:t>
        <a:bodyPr/>
        <a:lstStyle/>
        <a:p>
          <a:r>
            <a:rPr lang="en-GB"/>
            <a:t>Maintainable</a:t>
          </a:r>
          <a:endParaRPr lang="en-US"/>
        </a:p>
      </dgm:t>
    </dgm:pt>
    <dgm:pt modelId="{598D4412-1731-4D82-9916-E992502BFE13}" type="parTrans" cxnId="{EF86B80B-8E2E-46C7-A9A4-8B422B0C1FF1}">
      <dgm:prSet/>
      <dgm:spPr/>
      <dgm:t>
        <a:bodyPr/>
        <a:lstStyle/>
        <a:p>
          <a:endParaRPr lang="en-US"/>
        </a:p>
      </dgm:t>
    </dgm:pt>
    <dgm:pt modelId="{D01F71D9-32CE-4BEE-8F6F-87CF40EE0272}" type="sibTrans" cxnId="{EF86B80B-8E2E-46C7-A9A4-8B422B0C1FF1}">
      <dgm:prSet/>
      <dgm:spPr/>
      <dgm:t>
        <a:bodyPr/>
        <a:lstStyle/>
        <a:p>
          <a:endParaRPr lang="en-US"/>
        </a:p>
      </dgm:t>
    </dgm:pt>
    <dgm:pt modelId="{8DA35230-3062-4D43-874D-E6C2C08066B0}">
      <dgm:prSet/>
      <dgm:spPr/>
      <dgm:t>
        <a:bodyPr/>
        <a:lstStyle/>
        <a:p>
          <a:r>
            <a:rPr lang="en-GB"/>
            <a:t>Portable</a:t>
          </a:r>
          <a:endParaRPr lang="en-US"/>
        </a:p>
      </dgm:t>
    </dgm:pt>
    <dgm:pt modelId="{EE5CDCF7-4EC3-4CCA-A503-DAFDAF63C720}" type="parTrans" cxnId="{7456B9D3-F69E-4064-AB3C-6C85797D3BBC}">
      <dgm:prSet/>
      <dgm:spPr/>
      <dgm:t>
        <a:bodyPr/>
        <a:lstStyle/>
        <a:p>
          <a:endParaRPr lang="en-US"/>
        </a:p>
      </dgm:t>
    </dgm:pt>
    <dgm:pt modelId="{53596ED2-265C-4032-9D43-11D5F509461C}" type="sibTrans" cxnId="{7456B9D3-F69E-4064-AB3C-6C85797D3BBC}">
      <dgm:prSet/>
      <dgm:spPr/>
      <dgm:t>
        <a:bodyPr/>
        <a:lstStyle/>
        <a:p>
          <a:endParaRPr lang="en-US"/>
        </a:p>
      </dgm:t>
    </dgm:pt>
    <dgm:pt modelId="{C91CC8E4-7A63-4A0F-BAAD-E4A620EA3CBC}">
      <dgm:prSet/>
      <dgm:spPr/>
      <dgm:t>
        <a:bodyPr/>
        <a:lstStyle/>
        <a:p>
          <a:r>
            <a:rPr lang="en-GB"/>
            <a:t>Flexible</a:t>
          </a:r>
          <a:endParaRPr lang="en-US"/>
        </a:p>
      </dgm:t>
    </dgm:pt>
    <dgm:pt modelId="{2FE8E465-905A-4458-85F0-FB08E75C428D}" type="parTrans" cxnId="{BD4E15E7-DF44-4BEB-92A0-6117416A6948}">
      <dgm:prSet/>
      <dgm:spPr/>
      <dgm:t>
        <a:bodyPr/>
        <a:lstStyle/>
        <a:p>
          <a:endParaRPr lang="en-US"/>
        </a:p>
      </dgm:t>
    </dgm:pt>
    <dgm:pt modelId="{A09EB68D-7FB0-4D4C-B1D0-2ED2D188540C}" type="sibTrans" cxnId="{BD4E15E7-DF44-4BEB-92A0-6117416A6948}">
      <dgm:prSet/>
      <dgm:spPr/>
      <dgm:t>
        <a:bodyPr/>
        <a:lstStyle/>
        <a:p>
          <a:endParaRPr lang="en-US"/>
        </a:p>
      </dgm:t>
    </dgm:pt>
    <dgm:pt modelId="{BCA888CA-1CB7-400F-B346-7AACFF31AAC3}">
      <dgm:prSet/>
      <dgm:spPr/>
      <dgm:t>
        <a:bodyPr/>
        <a:lstStyle/>
        <a:p>
          <a:r>
            <a:rPr lang="en-GB"/>
            <a:t>Extensible</a:t>
          </a:r>
          <a:endParaRPr lang="en-US"/>
        </a:p>
      </dgm:t>
    </dgm:pt>
    <dgm:pt modelId="{063F3CED-1B31-4EA2-AA98-E34832751753}" type="parTrans" cxnId="{277A327D-EC01-437F-8395-E2D8E9DB471F}">
      <dgm:prSet/>
      <dgm:spPr/>
      <dgm:t>
        <a:bodyPr/>
        <a:lstStyle/>
        <a:p>
          <a:endParaRPr lang="en-US"/>
        </a:p>
      </dgm:t>
    </dgm:pt>
    <dgm:pt modelId="{FC9C6869-134F-4ADD-B849-A065CE5BED9B}" type="sibTrans" cxnId="{277A327D-EC01-437F-8395-E2D8E9DB471F}">
      <dgm:prSet/>
      <dgm:spPr/>
      <dgm:t>
        <a:bodyPr/>
        <a:lstStyle/>
        <a:p>
          <a:endParaRPr lang="en-US"/>
        </a:p>
      </dgm:t>
    </dgm:pt>
    <dgm:pt modelId="{ECEDE3DF-9AEE-4302-89DC-6F2A516958B4}">
      <dgm:prSet/>
      <dgm:spPr/>
      <dgm:t>
        <a:bodyPr/>
        <a:lstStyle/>
        <a:p>
          <a:r>
            <a:rPr lang="en-GB" dirty="0"/>
            <a:t>Supportable</a:t>
          </a:r>
          <a:endParaRPr lang="en-US" dirty="0"/>
        </a:p>
      </dgm:t>
    </dgm:pt>
    <dgm:pt modelId="{CE34167F-3FE9-4D2B-9381-C08B205733F0}" type="parTrans" cxnId="{3D78F96E-C320-4FAC-B246-C9CF8E572EB7}">
      <dgm:prSet/>
      <dgm:spPr/>
      <dgm:t>
        <a:bodyPr/>
        <a:lstStyle/>
        <a:p>
          <a:endParaRPr lang="en-US"/>
        </a:p>
      </dgm:t>
    </dgm:pt>
    <dgm:pt modelId="{99947C37-DA74-4622-AB5D-4999353857AD}" type="sibTrans" cxnId="{3D78F96E-C320-4FAC-B246-C9CF8E572EB7}">
      <dgm:prSet/>
      <dgm:spPr/>
      <dgm:t>
        <a:bodyPr/>
        <a:lstStyle/>
        <a:p>
          <a:endParaRPr lang="en-US"/>
        </a:p>
      </dgm:t>
    </dgm:pt>
    <dgm:pt modelId="{51EAF4C8-EFBC-4026-86E6-B018A7BC8947}">
      <dgm:prSet/>
      <dgm:spPr/>
      <dgm:t>
        <a:bodyPr/>
        <a:lstStyle/>
        <a:p>
          <a:r>
            <a:rPr lang="en-US" dirty="0"/>
            <a:t>Deployable</a:t>
          </a:r>
        </a:p>
      </dgm:t>
    </dgm:pt>
    <dgm:pt modelId="{78F035D4-9FCF-45E5-995C-7B7861B7DAFC}" type="parTrans" cxnId="{05ED9059-C35F-4306-9B97-22289FFBD51C}">
      <dgm:prSet/>
      <dgm:spPr/>
      <dgm:t>
        <a:bodyPr/>
        <a:lstStyle/>
        <a:p>
          <a:endParaRPr lang="en-GB"/>
        </a:p>
      </dgm:t>
    </dgm:pt>
    <dgm:pt modelId="{7FD0A414-46E7-4452-9A7C-85F314EE785A}" type="sibTrans" cxnId="{05ED9059-C35F-4306-9B97-22289FFBD51C}">
      <dgm:prSet/>
      <dgm:spPr/>
      <dgm:t>
        <a:bodyPr/>
        <a:lstStyle/>
        <a:p>
          <a:endParaRPr lang="en-GB"/>
        </a:p>
      </dgm:t>
    </dgm:pt>
    <dgm:pt modelId="{A3242A53-5828-43D9-99E3-219621FF0486}">
      <dgm:prSet/>
      <dgm:spPr/>
      <dgm:t>
        <a:bodyPr/>
        <a:lstStyle/>
        <a:p>
          <a:r>
            <a:rPr lang="en-US" dirty="0"/>
            <a:t>Testable</a:t>
          </a:r>
        </a:p>
      </dgm:t>
    </dgm:pt>
    <dgm:pt modelId="{3023A010-0CF7-4A2B-822A-1F06C20BF303}" type="parTrans" cxnId="{94EA77BF-9EA7-496C-AADA-BA19FFCA3AA7}">
      <dgm:prSet/>
      <dgm:spPr/>
      <dgm:t>
        <a:bodyPr/>
        <a:lstStyle/>
        <a:p>
          <a:endParaRPr lang="en-GB"/>
        </a:p>
      </dgm:t>
    </dgm:pt>
    <dgm:pt modelId="{CF61E468-59BA-445A-80D5-74E989325BE2}" type="sibTrans" cxnId="{94EA77BF-9EA7-496C-AADA-BA19FFCA3AA7}">
      <dgm:prSet/>
      <dgm:spPr/>
      <dgm:t>
        <a:bodyPr/>
        <a:lstStyle/>
        <a:p>
          <a:endParaRPr lang="en-GB"/>
        </a:p>
      </dgm:t>
    </dgm:pt>
    <dgm:pt modelId="{E4F391FF-4811-4E6A-BD90-C2006D3D3435}" type="pres">
      <dgm:prSet presAssocID="{9F09499F-04E8-4ED8-B2F2-E2A5D22A4283}" presName="Name0" presStyleCnt="0">
        <dgm:presLayoutVars>
          <dgm:dir/>
          <dgm:animLvl val="lvl"/>
          <dgm:resizeHandles val="exact"/>
        </dgm:presLayoutVars>
      </dgm:prSet>
      <dgm:spPr/>
    </dgm:pt>
    <dgm:pt modelId="{C71A07E7-BF07-425F-BB72-4A25F062AF1A}" type="pres">
      <dgm:prSet presAssocID="{08C3DAA5-D160-47C8-A631-BBD864EADA5E}" presName="composite" presStyleCnt="0"/>
      <dgm:spPr/>
    </dgm:pt>
    <dgm:pt modelId="{6DBD4373-F6B9-4F4D-9A4B-35B3D420F1A7}" type="pres">
      <dgm:prSet presAssocID="{08C3DAA5-D160-47C8-A631-BBD864EADA5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7ACFC8FA-7214-4134-AD69-BABD7D39B924}" type="pres">
      <dgm:prSet presAssocID="{08C3DAA5-D160-47C8-A631-BBD864EADA5E}" presName="desTx" presStyleLbl="alignAccFollowNode1" presStyleIdx="0" presStyleCnt="4">
        <dgm:presLayoutVars>
          <dgm:bulletEnabled val="1"/>
        </dgm:presLayoutVars>
      </dgm:prSet>
      <dgm:spPr/>
    </dgm:pt>
    <dgm:pt modelId="{E448EEDC-2F6D-4C2A-A8B9-1A316EAFED47}" type="pres">
      <dgm:prSet presAssocID="{2C85E06E-BE15-4A9A-84CB-599BB7EE77C0}" presName="space" presStyleCnt="0"/>
      <dgm:spPr/>
    </dgm:pt>
    <dgm:pt modelId="{4937FD91-7E75-4BF0-B550-BF8DF6CA5345}" type="pres">
      <dgm:prSet presAssocID="{D7FB6720-1572-4514-9B2B-BA517C87D1C9}" presName="composite" presStyleCnt="0"/>
      <dgm:spPr/>
    </dgm:pt>
    <dgm:pt modelId="{B2B42512-B7B9-4ECD-A779-DB4FB4BA6FFE}" type="pres">
      <dgm:prSet presAssocID="{D7FB6720-1572-4514-9B2B-BA517C87D1C9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C18A9E8-E3DF-45E4-BC23-08CEC96AB1B9}" type="pres">
      <dgm:prSet presAssocID="{D7FB6720-1572-4514-9B2B-BA517C87D1C9}" presName="desTx" presStyleLbl="alignAccFollowNode1" presStyleIdx="1" presStyleCnt="4">
        <dgm:presLayoutVars>
          <dgm:bulletEnabled val="1"/>
        </dgm:presLayoutVars>
      </dgm:prSet>
      <dgm:spPr/>
    </dgm:pt>
    <dgm:pt modelId="{733583EE-0F92-4B14-AC75-4CF432610E6B}" type="pres">
      <dgm:prSet presAssocID="{305FDD82-298F-44CB-81CA-8DE8576BBD02}" presName="space" presStyleCnt="0"/>
      <dgm:spPr/>
    </dgm:pt>
    <dgm:pt modelId="{8E842600-8441-414E-B85C-6F042404591D}" type="pres">
      <dgm:prSet presAssocID="{D8917A5F-9832-412F-8E30-ADC44AB9250D}" presName="composite" presStyleCnt="0"/>
      <dgm:spPr/>
    </dgm:pt>
    <dgm:pt modelId="{91801D1D-57B1-45FA-AD97-EFE492FEC605}" type="pres">
      <dgm:prSet presAssocID="{D8917A5F-9832-412F-8E30-ADC44AB9250D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52B33C0A-ACAC-479B-B3F2-DC6D4344129D}" type="pres">
      <dgm:prSet presAssocID="{D8917A5F-9832-412F-8E30-ADC44AB9250D}" presName="desTx" presStyleLbl="alignAccFollowNode1" presStyleIdx="2" presStyleCnt="4">
        <dgm:presLayoutVars>
          <dgm:bulletEnabled val="1"/>
        </dgm:presLayoutVars>
      </dgm:prSet>
      <dgm:spPr/>
    </dgm:pt>
    <dgm:pt modelId="{E91BA806-2DE8-4FA8-A902-AC5CDD887987}" type="pres">
      <dgm:prSet presAssocID="{F6E641D1-6BEC-4A7A-954F-70282E9B9A06}" presName="space" presStyleCnt="0"/>
      <dgm:spPr/>
    </dgm:pt>
    <dgm:pt modelId="{E88A9C44-2FC1-4885-9201-A96F617B1403}" type="pres">
      <dgm:prSet presAssocID="{BD40FE96-574B-47C9-A124-7300DE92D0D5}" presName="composite" presStyleCnt="0"/>
      <dgm:spPr/>
    </dgm:pt>
    <dgm:pt modelId="{9A8CCAF7-8E90-46CF-B859-BB41E27D7258}" type="pres">
      <dgm:prSet presAssocID="{BD40FE96-574B-47C9-A124-7300DE92D0D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00CC7CA-95F5-4704-B1DB-BE1F8E6EF009}" type="pres">
      <dgm:prSet presAssocID="{BD40FE96-574B-47C9-A124-7300DE92D0D5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F86B80B-8E2E-46C7-A9A4-8B422B0C1FF1}" srcId="{BD40FE96-574B-47C9-A124-7300DE92D0D5}" destId="{E4B36F8A-70C6-4153-913E-5770C4641D06}" srcOrd="0" destOrd="0" parTransId="{598D4412-1731-4D82-9916-E992502BFE13}" sibTransId="{D01F71D9-32CE-4BEE-8F6F-87CF40EE0272}"/>
    <dgm:cxn modelId="{41860412-2C31-405B-B6DE-5743EA0E0B0C}" type="presOf" srcId="{ECEDE3DF-9AEE-4302-89DC-6F2A516958B4}" destId="{C00CC7CA-95F5-4704-B1DB-BE1F8E6EF009}" srcOrd="0" destOrd="4" presId="urn:microsoft.com/office/officeart/2005/8/layout/hList1"/>
    <dgm:cxn modelId="{F347DF21-FEFB-4801-8D8D-0C2960BB3A8C}" type="presOf" srcId="{BD40FE96-574B-47C9-A124-7300DE92D0D5}" destId="{9A8CCAF7-8E90-46CF-B859-BB41E27D7258}" srcOrd="0" destOrd="0" presId="urn:microsoft.com/office/officeart/2005/8/layout/hList1"/>
    <dgm:cxn modelId="{296D4E28-4A14-4A28-9343-C021E95D48C7}" type="presOf" srcId="{81047D16-D043-46C9-B7D0-B07A5382A8A3}" destId="{7ACFC8FA-7214-4134-AD69-BABD7D39B924}" srcOrd="0" destOrd="1" presId="urn:microsoft.com/office/officeart/2005/8/layout/hList1"/>
    <dgm:cxn modelId="{C95C1C29-07B8-454F-9A85-E6FF4A23CF82}" srcId="{D8917A5F-9832-412F-8E30-ADC44AB9250D}" destId="{9F1EC7E7-06FF-4876-917D-35B072F6BB58}" srcOrd="0" destOrd="0" parTransId="{55216B9D-F6EC-48A8-99BA-7B40FB3A1F57}" sibTransId="{8ABE8A57-F27C-4D7A-9079-4BB91DEE4B66}"/>
    <dgm:cxn modelId="{2A230A36-5D0F-40CE-86AD-7EACE1A57EA6}" type="presOf" srcId="{BCA888CA-1CB7-400F-B346-7AACFF31AAC3}" destId="{C00CC7CA-95F5-4704-B1DB-BE1F8E6EF009}" srcOrd="0" destOrd="3" presId="urn:microsoft.com/office/officeart/2005/8/layout/hList1"/>
    <dgm:cxn modelId="{AC8D6D69-9501-4BF7-9443-3E63F34F6D03}" type="presOf" srcId="{E4B36F8A-70C6-4153-913E-5770C4641D06}" destId="{C00CC7CA-95F5-4704-B1DB-BE1F8E6EF009}" srcOrd="0" destOrd="0" presId="urn:microsoft.com/office/officeart/2005/8/layout/hList1"/>
    <dgm:cxn modelId="{9719BC4C-23D9-4C0E-A3AC-1E53FE0B9AD4}" type="presOf" srcId="{69159850-EB0D-48D4-990E-05F2CE085DE0}" destId="{5C18A9E8-E3DF-45E4-BC23-08CEC96AB1B9}" srcOrd="0" destOrd="1" presId="urn:microsoft.com/office/officeart/2005/8/layout/hList1"/>
    <dgm:cxn modelId="{3D78F96E-C320-4FAC-B246-C9CF8E572EB7}" srcId="{BD40FE96-574B-47C9-A124-7300DE92D0D5}" destId="{ECEDE3DF-9AEE-4302-89DC-6F2A516958B4}" srcOrd="4" destOrd="0" parTransId="{CE34167F-3FE9-4D2B-9381-C08B205733F0}" sibTransId="{99947C37-DA74-4622-AB5D-4999353857AD}"/>
    <dgm:cxn modelId="{51F5FF53-685F-43B6-8829-ED1CE7079272}" type="presOf" srcId="{D7FB6720-1572-4514-9B2B-BA517C87D1C9}" destId="{B2B42512-B7B9-4ECD-A779-DB4FB4BA6FFE}" srcOrd="0" destOrd="0" presId="urn:microsoft.com/office/officeart/2005/8/layout/hList1"/>
    <dgm:cxn modelId="{E5C75756-2F75-46B0-BE85-2941613F354A}" type="presOf" srcId="{A3242A53-5828-43D9-99E3-219621FF0486}" destId="{52B33C0A-ACAC-479B-B3F2-DC6D4344129D}" srcOrd="0" destOrd="3" presId="urn:microsoft.com/office/officeart/2005/8/layout/hList1"/>
    <dgm:cxn modelId="{05ED9059-C35F-4306-9B97-22289FFBD51C}" srcId="{BD40FE96-574B-47C9-A124-7300DE92D0D5}" destId="{51EAF4C8-EFBC-4026-86E6-B018A7BC8947}" srcOrd="5" destOrd="0" parTransId="{78F035D4-9FCF-45E5-995C-7B7861B7DAFC}" sibTransId="{7FD0A414-46E7-4452-9A7C-85F314EE785A}"/>
    <dgm:cxn modelId="{F7650C5A-6124-45BB-A9DC-4AAFC40DA599}" srcId="{08C3DAA5-D160-47C8-A631-BBD864EADA5E}" destId="{61EDADB1-9124-4227-BBD5-4988C6B9CA44}" srcOrd="2" destOrd="0" parTransId="{8290550A-5128-466F-BE74-1058682DB1B8}" sibTransId="{A4F1246D-08D1-43A8-BA52-605BFB586D70}"/>
    <dgm:cxn modelId="{277A327D-EC01-437F-8395-E2D8E9DB471F}" srcId="{BD40FE96-574B-47C9-A124-7300DE92D0D5}" destId="{BCA888CA-1CB7-400F-B346-7AACFF31AAC3}" srcOrd="3" destOrd="0" parTransId="{063F3CED-1B31-4EA2-AA98-E34832751753}" sibTransId="{FC9C6869-134F-4ADD-B849-A065CE5BED9B}"/>
    <dgm:cxn modelId="{5736378D-8BF3-4356-BD09-3C01A0407F8B}" type="presOf" srcId="{C91CC8E4-7A63-4A0F-BAAD-E4A620EA3CBC}" destId="{C00CC7CA-95F5-4704-B1DB-BE1F8E6EF009}" srcOrd="0" destOrd="2" presId="urn:microsoft.com/office/officeart/2005/8/layout/hList1"/>
    <dgm:cxn modelId="{C44D188E-204B-4262-BDCD-CA6E5DC43F28}" srcId="{9F09499F-04E8-4ED8-B2F2-E2A5D22A4283}" destId="{D8917A5F-9832-412F-8E30-ADC44AB9250D}" srcOrd="2" destOrd="0" parTransId="{AF9C2A12-F05C-4EA1-9FE9-25A85667784F}" sibTransId="{F6E641D1-6BEC-4A7A-954F-70282E9B9A06}"/>
    <dgm:cxn modelId="{3791178F-5BCD-413C-8DAC-96351FB70BB6}" type="presOf" srcId="{DD829263-163E-4939-B4F9-A6BE0B42BCDA}" destId="{52B33C0A-ACAC-479B-B3F2-DC6D4344129D}" srcOrd="0" destOrd="1" presId="urn:microsoft.com/office/officeart/2005/8/layout/hList1"/>
    <dgm:cxn modelId="{216E0493-FE3D-476F-A2F8-48DB75B4C3AE}" type="presOf" srcId="{8DA35230-3062-4D43-874D-E6C2C08066B0}" destId="{C00CC7CA-95F5-4704-B1DB-BE1F8E6EF009}" srcOrd="0" destOrd="1" presId="urn:microsoft.com/office/officeart/2005/8/layout/hList1"/>
    <dgm:cxn modelId="{45AB67A2-EDD4-432D-BE43-D3BA015608F2}" srcId="{08C3DAA5-D160-47C8-A631-BBD864EADA5E}" destId="{2005AD9F-A3C9-46BF-8B14-68A10F50FDED}" srcOrd="0" destOrd="0" parTransId="{4749815A-2CA6-4B5D-9269-05E408842078}" sibTransId="{7E403EC9-A5B9-41EA-8AC2-7503383E7A53}"/>
    <dgm:cxn modelId="{30A3F8A3-E1B6-47CE-8471-7F10DFBB7653}" type="presOf" srcId="{A4C64625-1D22-4ACA-857E-79E8A29E0F98}" destId="{52B33C0A-ACAC-479B-B3F2-DC6D4344129D}" srcOrd="0" destOrd="2" presId="urn:microsoft.com/office/officeart/2005/8/layout/hList1"/>
    <dgm:cxn modelId="{B9A1DFA4-7EE6-4776-832F-58BACABC4421}" type="presOf" srcId="{51EAF4C8-EFBC-4026-86E6-B018A7BC8947}" destId="{C00CC7CA-95F5-4704-B1DB-BE1F8E6EF009}" srcOrd="0" destOrd="5" presId="urn:microsoft.com/office/officeart/2005/8/layout/hList1"/>
    <dgm:cxn modelId="{E512F9A8-7141-41FD-8406-53784C97C83C}" srcId="{9F09499F-04E8-4ED8-B2F2-E2A5D22A4283}" destId="{D7FB6720-1572-4514-9B2B-BA517C87D1C9}" srcOrd="1" destOrd="0" parTransId="{90CE57D0-DD5E-4B4F-BE9B-DF12F2209201}" sibTransId="{305FDD82-298F-44CB-81CA-8DE8576BBD02}"/>
    <dgm:cxn modelId="{75F995AE-2636-445F-8729-1ABE7625ECF7}" srcId="{9F09499F-04E8-4ED8-B2F2-E2A5D22A4283}" destId="{08C3DAA5-D160-47C8-A631-BBD864EADA5E}" srcOrd="0" destOrd="0" parTransId="{B38E7F95-C891-4FD0-9603-540DAC45E068}" sibTransId="{2C85E06E-BE15-4A9A-84CB-599BB7EE77C0}"/>
    <dgm:cxn modelId="{7086A9B0-BB2E-456F-9400-AB748E87FF54}" srcId="{D8917A5F-9832-412F-8E30-ADC44AB9250D}" destId="{DD829263-163E-4939-B4F9-A6BE0B42BCDA}" srcOrd="1" destOrd="0" parTransId="{2DBA1FE8-66DE-4482-82E3-D482BF49F393}" sibTransId="{2C968DA1-45A0-4DE3-924D-ACB6B5C4C1D7}"/>
    <dgm:cxn modelId="{3ED921B3-394A-4EE3-8149-817DB5ECAB43}" type="presOf" srcId="{9F1EC7E7-06FF-4876-917D-35B072F6BB58}" destId="{52B33C0A-ACAC-479B-B3F2-DC6D4344129D}" srcOrd="0" destOrd="0" presId="urn:microsoft.com/office/officeart/2005/8/layout/hList1"/>
    <dgm:cxn modelId="{375E91B4-049E-4CF2-9D00-F4B4F351A1AB}" srcId="{D7FB6720-1572-4514-9B2B-BA517C87D1C9}" destId="{69159850-EB0D-48D4-990E-05F2CE085DE0}" srcOrd="1" destOrd="0" parTransId="{7212B1DF-D92A-4B1E-85F8-23F8D2462669}" sibTransId="{70D435E0-9C6D-4D36-B27F-A9044537FA3B}"/>
    <dgm:cxn modelId="{C9EF7FB6-FFCE-4C91-8E5B-EEA3F5588BD9}" srcId="{D8917A5F-9832-412F-8E30-ADC44AB9250D}" destId="{A4C64625-1D22-4ACA-857E-79E8A29E0F98}" srcOrd="2" destOrd="0" parTransId="{5DBA93C9-B37B-4DD1-96E8-9D83ABFAE9AC}" sibTransId="{03EE0807-33C4-4FBE-B925-26FFAA949C5C}"/>
    <dgm:cxn modelId="{94EA77BF-9EA7-496C-AADA-BA19FFCA3AA7}" srcId="{D8917A5F-9832-412F-8E30-ADC44AB9250D}" destId="{A3242A53-5828-43D9-99E3-219621FF0486}" srcOrd="3" destOrd="0" parTransId="{3023A010-0CF7-4A2B-822A-1F06C20BF303}" sibTransId="{CF61E468-59BA-445A-80D5-74E989325BE2}"/>
    <dgm:cxn modelId="{7E0082BF-1961-44EF-9A24-8980F4B0E877}" type="presOf" srcId="{08C3DAA5-D160-47C8-A631-BBD864EADA5E}" destId="{6DBD4373-F6B9-4F4D-9A4B-35B3D420F1A7}" srcOrd="0" destOrd="0" presId="urn:microsoft.com/office/officeart/2005/8/layout/hList1"/>
    <dgm:cxn modelId="{F1614CC1-795D-42FF-BDBA-15E07D2DCDC5}" srcId="{08C3DAA5-D160-47C8-A631-BBD864EADA5E}" destId="{81047D16-D043-46C9-B7D0-B07A5382A8A3}" srcOrd="1" destOrd="0" parTransId="{14D4729C-DF15-40BD-B4D2-844A4E79533D}" sibTransId="{8ABBBC0C-A878-4E68-81DD-6D92B9F274F0}"/>
    <dgm:cxn modelId="{67C80BC2-9DF4-4FE0-B428-DEB18F5D36C7}" type="presOf" srcId="{2005AD9F-A3C9-46BF-8B14-68A10F50FDED}" destId="{7ACFC8FA-7214-4134-AD69-BABD7D39B924}" srcOrd="0" destOrd="0" presId="urn:microsoft.com/office/officeart/2005/8/layout/hList1"/>
    <dgm:cxn modelId="{1C1E39D0-7EC0-4283-BDC7-13E6958FDEA6}" type="presOf" srcId="{D8917A5F-9832-412F-8E30-ADC44AB9250D}" destId="{91801D1D-57B1-45FA-AD97-EFE492FEC605}" srcOrd="0" destOrd="0" presId="urn:microsoft.com/office/officeart/2005/8/layout/hList1"/>
    <dgm:cxn modelId="{7456B9D3-F69E-4064-AB3C-6C85797D3BBC}" srcId="{BD40FE96-574B-47C9-A124-7300DE92D0D5}" destId="{8DA35230-3062-4D43-874D-E6C2C08066B0}" srcOrd="1" destOrd="0" parTransId="{EE5CDCF7-4EC3-4CCA-A503-DAFDAF63C720}" sibTransId="{53596ED2-265C-4032-9D43-11D5F509461C}"/>
    <dgm:cxn modelId="{601890E4-A4AD-424D-A260-4528E02565B8}" type="presOf" srcId="{61EDADB1-9124-4227-BBD5-4988C6B9CA44}" destId="{7ACFC8FA-7214-4134-AD69-BABD7D39B924}" srcOrd="0" destOrd="2" presId="urn:microsoft.com/office/officeart/2005/8/layout/hList1"/>
    <dgm:cxn modelId="{779A87E5-78E5-4399-872A-36625764A3DC}" srcId="{D7FB6720-1572-4514-9B2B-BA517C87D1C9}" destId="{1BC7B265-85CB-4677-91F7-F7794FDC5338}" srcOrd="0" destOrd="0" parTransId="{67CAAEA8-2D8E-45AA-8824-003D5D7AD492}" sibTransId="{5A2B021B-4FA6-4593-BEBE-96461338F0A2}"/>
    <dgm:cxn modelId="{BD4E15E7-DF44-4BEB-92A0-6117416A6948}" srcId="{BD40FE96-574B-47C9-A124-7300DE92D0D5}" destId="{C91CC8E4-7A63-4A0F-BAAD-E4A620EA3CBC}" srcOrd="2" destOrd="0" parTransId="{2FE8E465-905A-4458-85F0-FB08E75C428D}" sibTransId="{A09EB68D-7FB0-4D4C-B1D0-2ED2D188540C}"/>
    <dgm:cxn modelId="{EC6F66EE-E5E4-4F26-A19C-F41B7CC86357}" type="presOf" srcId="{1BC7B265-85CB-4677-91F7-F7794FDC5338}" destId="{5C18A9E8-E3DF-45E4-BC23-08CEC96AB1B9}" srcOrd="0" destOrd="0" presId="urn:microsoft.com/office/officeart/2005/8/layout/hList1"/>
    <dgm:cxn modelId="{B7F88DF6-C060-472F-A06F-C1E60B9D2729}" type="presOf" srcId="{9F09499F-04E8-4ED8-B2F2-E2A5D22A4283}" destId="{E4F391FF-4811-4E6A-BD90-C2006D3D3435}" srcOrd="0" destOrd="0" presId="urn:microsoft.com/office/officeart/2005/8/layout/hList1"/>
    <dgm:cxn modelId="{67D995F6-CF9C-4C91-B0A7-A1AF16B638A8}" srcId="{9F09499F-04E8-4ED8-B2F2-E2A5D22A4283}" destId="{BD40FE96-574B-47C9-A124-7300DE92D0D5}" srcOrd="3" destOrd="0" parTransId="{F9252A4A-762A-4EAA-93B4-F8EB780FCD17}" sibTransId="{07B28DE9-07CD-4A8F-8108-24CCC17D653D}"/>
    <dgm:cxn modelId="{EADA38A4-AE5C-488F-83B1-22F29C1E914C}" type="presParOf" srcId="{E4F391FF-4811-4E6A-BD90-C2006D3D3435}" destId="{C71A07E7-BF07-425F-BB72-4A25F062AF1A}" srcOrd="0" destOrd="0" presId="urn:microsoft.com/office/officeart/2005/8/layout/hList1"/>
    <dgm:cxn modelId="{B199591C-5866-4078-AE8A-3BBC96A2AAFE}" type="presParOf" srcId="{C71A07E7-BF07-425F-BB72-4A25F062AF1A}" destId="{6DBD4373-F6B9-4F4D-9A4B-35B3D420F1A7}" srcOrd="0" destOrd="0" presId="urn:microsoft.com/office/officeart/2005/8/layout/hList1"/>
    <dgm:cxn modelId="{0C56462E-2AC0-48AA-BC72-6558BEF3FE8C}" type="presParOf" srcId="{C71A07E7-BF07-425F-BB72-4A25F062AF1A}" destId="{7ACFC8FA-7214-4134-AD69-BABD7D39B924}" srcOrd="1" destOrd="0" presId="urn:microsoft.com/office/officeart/2005/8/layout/hList1"/>
    <dgm:cxn modelId="{E9C01777-08BC-4F85-A806-30966CEBD508}" type="presParOf" srcId="{E4F391FF-4811-4E6A-BD90-C2006D3D3435}" destId="{E448EEDC-2F6D-4C2A-A8B9-1A316EAFED47}" srcOrd="1" destOrd="0" presId="urn:microsoft.com/office/officeart/2005/8/layout/hList1"/>
    <dgm:cxn modelId="{F516898B-3934-435F-B806-668F6EFCC28D}" type="presParOf" srcId="{E4F391FF-4811-4E6A-BD90-C2006D3D3435}" destId="{4937FD91-7E75-4BF0-B550-BF8DF6CA5345}" srcOrd="2" destOrd="0" presId="urn:microsoft.com/office/officeart/2005/8/layout/hList1"/>
    <dgm:cxn modelId="{03700F56-70D0-423F-BBF3-E2ED31D9C779}" type="presParOf" srcId="{4937FD91-7E75-4BF0-B550-BF8DF6CA5345}" destId="{B2B42512-B7B9-4ECD-A779-DB4FB4BA6FFE}" srcOrd="0" destOrd="0" presId="urn:microsoft.com/office/officeart/2005/8/layout/hList1"/>
    <dgm:cxn modelId="{733351D6-C43A-4D53-9167-7DB4F6ECE14B}" type="presParOf" srcId="{4937FD91-7E75-4BF0-B550-BF8DF6CA5345}" destId="{5C18A9E8-E3DF-45E4-BC23-08CEC96AB1B9}" srcOrd="1" destOrd="0" presId="urn:microsoft.com/office/officeart/2005/8/layout/hList1"/>
    <dgm:cxn modelId="{D33FF6D9-8488-45F0-B645-FA2F57180D9C}" type="presParOf" srcId="{E4F391FF-4811-4E6A-BD90-C2006D3D3435}" destId="{733583EE-0F92-4B14-AC75-4CF432610E6B}" srcOrd="3" destOrd="0" presId="urn:microsoft.com/office/officeart/2005/8/layout/hList1"/>
    <dgm:cxn modelId="{78DB3E55-88EB-4509-A426-8E1796C397D2}" type="presParOf" srcId="{E4F391FF-4811-4E6A-BD90-C2006D3D3435}" destId="{8E842600-8441-414E-B85C-6F042404591D}" srcOrd="4" destOrd="0" presId="urn:microsoft.com/office/officeart/2005/8/layout/hList1"/>
    <dgm:cxn modelId="{CD51D99E-E40E-4EFF-BD3C-BAB0EA635F0E}" type="presParOf" srcId="{8E842600-8441-414E-B85C-6F042404591D}" destId="{91801D1D-57B1-45FA-AD97-EFE492FEC605}" srcOrd="0" destOrd="0" presId="urn:microsoft.com/office/officeart/2005/8/layout/hList1"/>
    <dgm:cxn modelId="{349C25A9-B3B4-43E5-9BA8-B0EA38C62B94}" type="presParOf" srcId="{8E842600-8441-414E-B85C-6F042404591D}" destId="{52B33C0A-ACAC-479B-B3F2-DC6D4344129D}" srcOrd="1" destOrd="0" presId="urn:microsoft.com/office/officeart/2005/8/layout/hList1"/>
    <dgm:cxn modelId="{59A8E99C-E2AF-49CF-A6FE-A6085A703ECB}" type="presParOf" srcId="{E4F391FF-4811-4E6A-BD90-C2006D3D3435}" destId="{E91BA806-2DE8-4FA8-A902-AC5CDD887987}" srcOrd="5" destOrd="0" presId="urn:microsoft.com/office/officeart/2005/8/layout/hList1"/>
    <dgm:cxn modelId="{50B07DF5-9CBD-4B73-8165-3E33D104F6A5}" type="presParOf" srcId="{E4F391FF-4811-4E6A-BD90-C2006D3D3435}" destId="{E88A9C44-2FC1-4885-9201-A96F617B1403}" srcOrd="6" destOrd="0" presId="urn:microsoft.com/office/officeart/2005/8/layout/hList1"/>
    <dgm:cxn modelId="{CB9FDA6C-3235-46A6-8AC0-3E000BB9DFD7}" type="presParOf" srcId="{E88A9C44-2FC1-4885-9201-A96F617B1403}" destId="{9A8CCAF7-8E90-46CF-B859-BB41E27D7258}" srcOrd="0" destOrd="0" presId="urn:microsoft.com/office/officeart/2005/8/layout/hList1"/>
    <dgm:cxn modelId="{9F1741F5-E491-4CB4-9A40-CDE764F02339}" type="presParOf" srcId="{E88A9C44-2FC1-4885-9201-A96F617B1403}" destId="{C00CC7CA-95F5-4704-B1DB-BE1F8E6EF00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25B3FC-E9EF-4414-B095-C4753C44115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758C5E-49A7-4500-AC2D-AA6F595DFCD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Benchmark – how fast do you need and why</a:t>
          </a:r>
          <a:endParaRPr lang="en-US"/>
        </a:p>
      </dgm:t>
    </dgm:pt>
    <dgm:pt modelId="{11E5F6D9-CDE6-42E6-A622-A86B3F271CD6}" type="parTrans" cxnId="{E4D0D1A0-2A2A-4806-A919-261F323B27EA}">
      <dgm:prSet/>
      <dgm:spPr/>
      <dgm:t>
        <a:bodyPr/>
        <a:lstStyle/>
        <a:p>
          <a:endParaRPr lang="en-US"/>
        </a:p>
      </dgm:t>
    </dgm:pt>
    <dgm:pt modelId="{6872CBC6-C4C2-49D3-BC52-A1CE2B4C87CC}" type="sibTrans" cxnId="{E4D0D1A0-2A2A-4806-A919-261F323B27EA}">
      <dgm:prSet/>
      <dgm:spPr/>
      <dgm:t>
        <a:bodyPr/>
        <a:lstStyle/>
        <a:p>
          <a:endParaRPr lang="en-US"/>
        </a:p>
      </dgm:t>
    </dgm:pt>
    <dgm:pt modelId="{552442C7-9300-46C4-9C0E-EE995F9F13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needs to be fast – does the system really need to be fast, or just responsive?</a:t>
          </a:r>
          <a:endParaRPr lang="en-US"/>
        </a:p>
      </dgm:t>
    </dgm:pt>
    <dgm:pt modelId="{9BED08E5-8121-45F5-A31D-434AA6BAC9E3}" type="parTrans" cxnId="{04F6CB93-3BC2-4CC7-B968-791F64EC502C}">
      <dgm:prSet/>
      <dgm:spPr/>
      <dgm:t>
        <a:bodyPr/>
        <a:lstStyle/>
        <a:p>
          <a:endParaRPr lang="en-US"/>
        </a:p>
      </dgm:t>
    </dgm:pt>
    <dgm:pt modelId="{09B630E9-5A0A-4239-ACC1-2376EA9616D3}" type="sibTrans" cxnId="{04F6CB93-3BC2-4CC7-B968-791F64EC502C}">
      <dgm:prSet/>
      <dgm:spPr/>
      <dgm:t>
        <a:bodyPr/>
        <a:lstStyle/>
        <a:p>
          <a:endParaRPr lang="en-US"/>
        </a:p>
      </dgm:t>
    </dgm:pt>
    <dgm:pt modelId="{15DA3A93-1E36-4B2B-980B-A650200B9DA8}" type="pres">
      <dgm:prSet presAssocID="{FD25B3FC-E9EF-4414-B095-C4753C44115D}" presName="root" presStyleCnt="0">
        <dgm:presLayoutVars>
          <dgm:dir/>
          <dgm:resizeHandles val="exact"/>
        </dgm:presLayoutVars>
      </dgm:prSet>
      <dgm:spPr/>
    </dgm:pt>
    <dgm:pt modelId="{0912FE16-4DA4-4815-A7E4-666885A61838}" type="pres">
      <dgm:prSet presAssocID="{AB758C5E-49A7-4500-AC2D-AA6F595DFCD9}" presName="compNode" presStyleCnt="0"/>
      <dgm:spPr/>
    </dgm:pt>
    <dgm:pt modelId="{DD5F1E61-7E15-4956-B2D7-EF98433B6126}" type="pres">
      <dgm:prSet presAssocID="{AB758C5E-49A7-4500-AC2D-AA6F595DFCD9}" presName="bgRect" presStyleLbl="bgShp" presStyleIdx="0" presStyleCnt="2"/>
      <dgm:spPr/>
    </dgm:pt>
    <dgm:pt modelId="{928987F6-B10D-4201-BA77-401D16687962}" type="pres">
      <dgm:prSet presAssocID="{AB758C5E-49A7-4500-AC2D-AA6F595DFC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95094BC6-1343-45BB-A401-2B36757B9D57}" type="pres">
      <dgm:prSet presAssocID="{AB758C5E-49A7-4500-AC2D-AA6F595DFCD9}" presName="spaceRect" presStyleCnt="0"/>
      <dgm:spPr/>
    </dgm:pt>
    <dgm:pt modelId="{75957D91-6000-49CF-9C33-ABCD0FA8CCB0}" type="pres">
      <dgm:prSet presAssocID="{AB758C5E-49A7-4500-AC2D-AA6F595DFCD9}" presName="parTx" presStyleLbl="revTx" presStyleIdx="0" presStyleCnt="2">
        <dgm:presLayoutVars>
          <dgm:chMax val="0"/>
          <dgm:chPref val="0"/>
        </dgm:presLayoutVars>
      </dgm:prSet>
      <dgm:spPr/>
    </dgm:pt>
    <dgm:pt modelId="{7493D527-6A35-4DCD-8EA1-C69357EE4A18}" type="pres">
      <dgm:prSet presAssocID="{6872CBC6-C4C2-49D3-BC52-A1CE2B4C87CC}" presName="sibTrans" presStyleCnt="0"/>
      <dgm:spPr/>
    </dgm:pt>
    <dgm:pt modelId="{E6D43BDF-6A60-4867-A4DA-D85460E241BF}" type="pres">
      <dgm:prSet presAssocID="{552442C7-9300-46C4-9C0E-EE995F9F13AC}" presName="compNode" presStyleCnt="0"/>
      <dgm:spPr/>
    </dgm:pt>
    <dgm:pt modelId="{4A7DAB8E-708A-4726-AA33-F595CF6A61D2}" type="pres">
      <dgm:prSet presAssocID="{552442C7-9300-46C4-9C0E-EE995F9F13AC}" presName="bgRect" presStyleLbl="bgShp" presStyleIdx="1" presStyleCnt="2"/>
      <dgm:spPr/>
    </dgm:pt>
    <dgm:pt modelId="{27C73CAB-2D80-45C5-824A-F7FF59F4E646}" type="pres">
      <dgm:prSet presAssocID="{552442C7-9300-46C4-9C0E-EE995F9F13A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A7916D0B-6FB3-4968-8D9E-959E93FBE6E6}" type="pres">
      <dgm:prSet presAssocID="{552442C7-9300-46C4-9C0E-EE995F9F13AC}" presName="spaceRect" presStyleCnt="0"/>
      <dgm:spPr/>
    </dgm:pt>
    <dgm:pt modelId="{C9B0FB9D-A3A6-4A5C-992C-6D67104CF157}" type="pres">
      <dgm:prSet presAssocID="{552442C7-9300-46C4-9C0E-EE995F9F13A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6366647-6929-456F-BB1C-9BA4A510C044}" type="presOf" srcId="{552442C7-9300-46C4-9C0E-EE995F9F13AC}" destId="{C9B0FB9D-A3A6-4A5C-992C-6D67104CF157}" srcOrd="0" destOrd="0" presId="urn:microsoft.com/office/officeart/2018/2/layout/IconVerticalSolidList"/>
    <dgm:cxn modelId="{B5966469-1564-486A-A452-969E2CD48DE9}" type="presOf" srcId="{FD25B3FC-E9EF-4414-B095-C4753C44115D}" destId="{15DA3A93-1E36-4B2B-980B-A650200B9DA8}" srcOrd="0" destOrd="0" presId="urn:microsoft.com/office/officeart/2018/2/layout/IconVerticalSolidList"/>
    <dgm:cxn modelId="{79D34183-C2E4-4891-9775-93A110C9DE5E}" type="presOf" srcId="{AB758C5E-49A7-4500-AC2D-AA6F595DFCD9}" destId="{75957D91-6000-49CF-9C33-ABCD0FA8CCB0}" srcOrd="0" destOrd="0" presId="urn:microsoft.com/office/officeart/2018/2/layout/IconVerticalSolidList"/>
    <dgm:cxn modelId="{04F6CB93-3BC2-4CC7-B968-791F64EC502C}" srcId="{FD25B3FC-E9EF-4414-B095-C4753C44115D}" destId="{552442C7-9300-46C4-9C0E-EE995F9F13AC}" srcOrd="1" destOrd="0" parTransId="{9BED08E5-8121-45F5-A31D-434AA6BAC9E3}" sibTransId="{09B630E9-5A0A-4239-ACC1-2376EA9616D3}"/>
    <dgm:cxn modelId="{E4D0D1A0-2A2A-4806-A919-261F323B27EA}" srcId="{FD25B3FC-E9EF-4414-B095-C4753C44115D}" destId="{AB758C5E-49A7-4500-AC2D-AA6F595DFCD9}" srcOrd="0" destOrd="0" parTransId="{11E5F6D9-CDE6-42E6-A622-A86B3F271CD6}" sibTransId="{6872CBC6-C4C2-49D3-BC52-A1CE2B4C87CC}"/>
    <dgm:cxn modelId="{D606E0F6-F441-45B7-94BA-6E072504CE00}" type="presParOf" srcId="{15DA3A93-1E36-4B2B-980B-A650200B9DA8}" destId="{0912FE16-4DA4-4815-A7E4-666885A61838}" srcOrd="0" destOrd="0" presId="urn:microsoft.com/office/officeart/2018/2/layout/IconVerticalSolidList"/>
    <dgm:cxn modelId="{47E76914-3B65-461B-826C-BA7408386C71}" type="presParOf" srcId="{0912FE16-4DA4-4815-A7E4-666885A61838}" destId="{DD5F1E61-7E15-4956-B2D7-EF98433B6126}" srcOrd="0" destOrd="0" presId="urn:microsoft.com/office/officeart/2018/2/layout/IconVerticalSolidList"/>
    <dgm:cxn modelId="{89D7F6DD-C919-41D3-A362-2A70BFC41ABC}" type="presParOf" srcId="{0912FE16-4DA4-4815-A7E4-666885A61838}" destId="{928987F6-B10D-4201-BA77-401D16687962}" srcOrd="1" destOrd="0" presId="urn:microsoft.com/office/officeart/2018/2/layout/IconVerticalSolidList"/>
    <dgm:cxn modelId="{4AFB3CA6-BE00-4A34-8DC6-0187C9C5C2E0}" type="presParOf" srcId="{0912FE16-4DA4-4815-A7E4-666885A61838}" destId="{95094BC6-1343-45BB-A401-2B36757B9D57}" srcOrd="2" destOrd="0" presId="urn:microsoft.com/office/officeart/2018/2/layout/IconVerticalSolidList"/>
    <dgm:cxn modelId="{AF657679-EB3C-47A2-806F-8B09344FDB00}" type="presParOf" srcId="{0912FE16-4DA4-4815-A7E4-666885A61838}" destId="{75957D91-6000-49CF-9C33-ABCD0FA8CCB0}" srcOrd="3" destOrd="0" presId="urn:microsoft.com/office/officeart/2018/2/layout/IconVerticalSolidList"/>
    <dgm:cxn modelId="{033EDB37-FEA2-4BA0-8D8A-428C3F250DCD}" type="presParOf" srcId="{15DA3A93-1E36-4B2B-980B-A650200B9DA8}" destId="{7493D527-6A35-4DCD-8EA1-C69357EE4A18}" srcOrd="1" destOrd="0" presId="urn:microsoft.com/office/officeart/2018/2/layout/IconVerticalSolidList"/>
    <dgm:cxn modelId="{D8141C15-3A75-447A-BAAA-7332AA30E072}" type="presParOf" srcId="{15DA3A93-1E36-4B2B-980B-A650200B9DA8}" destId="{E6D43BDF-6A60-4867-A4DA-D85460E241BF}" srcOrd="2" destOrd="0" presId="urn:microsoft.com/office/officeart/2018/2/layout/IconVerticalSolidList"/>
    <dgm:cxn modelId="{429EA4F4-4945-4A15-8646-D999F87DCF98}" type="presParOf" srcId="{E6D43BDF-6A60-4867-A4DA-D85460E241BF}" destId="{4A7DAB8E-708A-4726-AA33-F595CF6A61D2}" srcOrd="0" destOrd="0" presId="urn:microsoft.com/office/officeart/2018/2/layout/IconVerticalSolidList"/>
    <dgm:cxn modelId="{59E60D2B-4872-4865-A97D-B674C25C3461}" type="presParOf" srcId="{E6D43BDF-6A60-4867-A4DA-D85460E241BF}" destId="{27C73CAB-2D80-45C5-824A-F7FF59F4E646}" srcOrd="1" destOrd="0" presId="urn:microsoft.com/office/officeart/2018/2/layout/IconVerticalSolidList"/>
    <dgm:cxn modelId="{98158372-0FEB-4301-817F-5CF0A1B06AE5}" type="presParOf" srcId="{E6D43BDF-6A60-4867-A4DA-D85460E241BF}" destId="{A7916D0B-6FB3-4968-8D9E-959E93FBE6E6}" srcOrd="2" destOrd="0" presId="urn:microsoft.com/office/officeart/2018/2/layout/IconVerticalSolidList"/>
    <dgm:cxn modelId="{DE0CA93F-48E5-479E-B67F-1D6770D487F4}" type="presParOf" srcId="{E6D43BDF-6A60-4867-A4DA-D85460E241BF}" destId="{C9B0FB9D-A3A6-4A5C-992C-6D67104CF1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4504E3-4CFD-485A-88B0-CC814C42FB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84DBD7-5258-4C94-8143-376187B9903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Define scale</a:t>
          </a:r>
          <a:endParaRPr lang="en-US"/>
        </a:p>
      </dgm:t>
    </dgm:pt>
    <dgm:pt modelId="{EEF32BD9-A5FE-45EF-AD10-148523465BFC}" type="parTrans" cxnId="{67EA8052-8AFD-4E7E-A61D-6803B3CB9EFB}">
      <dgm:prSet/>
      <dgm:spPr/>
      <dgm:t>
        <a:bodyPr/>
        <a:lstStyle/>
        <a:p>
          <a:endParaRPr lang="en-US"/>
        </a:p>
      </dgm:t>
    </dgm:pt>
    <dgm:pt modelId="{DA6A0C8D-35FE-4EF7-9280-74A3D99102EA}" type="sibTrans" cxnId="{67EA8052-8AFD-4E7E-A61D-6803B3CB9EFB}">
      <dgm:prSet/>
      <dgm:spPr/>
      <dgm:t>
        <a:bodyPr/>
        <a:lstStyle/>
        <a:p>
          <a:endParaRPr lang="en-US"/>
        </a:p>
      </dgm:t>
    </dgm:pt>
    <dgm:pt modelId="{4B5D2FFD-DB09-4244-AB8F-CC12F7F737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Is the scale in peaks and troughs</a:t>
          </a:r>
          <a:endParaRPr lang="en-US" dirty="0"/>
        </a:p>
      </dgm:t>
    </dgm:pt>
    <dgm:pt modelId="{9686941B-AE21-47AD-B4A3-ABAC1EE7418D}" type="parTrans" cxnId="{088F327D-3EFC-4C2F-98C2-3DA902357982}">
      <dgm:prSet/>
      <dgm:spPr/>
      <dgm:t>
        <a:bodyPr/>
        <a:lstStyle/>
        <a:p>
          <a:endParaRPr lang="en-US"/>
        </a:p>
      </dgm:t>
    </dgm:pt>
    <dgm:pt modelId="{D526FBD6-D049-4AB4-81D2-502C8F6D632F}" type="sibTrans" cxnId="{088F327D-3EFC-4C2F-98C2-3DA902357982}">
      <dgm:prSet/>
      <dgm:spPr/>
      <dgm:t>
        <a:bodyPr/>
        <a:lstStyle/>
        <a:p>
          <a:endParaRPr lang="en-US"/>
        </a:p>
      </dgm:t>
    </dgm:pt>
    <dgm:pt modelId="{38B62B8F-E8D3-4F16-8C74-CA199E7A5426}" type="pres">
      <dgm:prSet presAssocID="{614504E3-4CFD-485A-88B0-CC814C42FB45}" presName="root" presStyleCnt="0">
        <dgm:presLayoutVars>
          <dgm:dir/>
          <dgm:resizeHandles val="exact"/>
        </dgm:presLayoutVars>
      </dgm:prSet>
      <dgm:spPr/>
    </dgm:pt>
    <dgm:pt modelId="{C4107E94-A7E7-4F33-9B50-260F525B6849}" type="pres">
      <dgm:prSet presAssocID="{F284DBD7-5258-4C94-8143-376187B99034}" presName="compNode" presStyleCnt="0"/>
      <dgm:spPr/>
    </dgm:pt>
    <dgm:pt modelId="{199C2EB4-EC6C-40DF-B493-A822318C7484}" type="pres">
      <dgm:prSet presAssocID="{F284DBD7-5258-4C94-8143-376187B99034}" presName="bgRect" presStyleLbl="bgShp" presStyleIdx="0" presStyleCnt="2"/>
      <dgm:spPr/>
    </dgm:pt>
    <dgm:pt modelId="{D953923B-CBD0-454C-A0FE-F01C64185BA5}" type="pres">
      <dgm:prSet presAssocID="{F284DBD7-5258-4C94-8143-376187B9903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ponential Graph with solid fill"/>
        </a:ext>
      </dgm:extLst>
    </dgm:pt>
    <dgm:pt modelId="{528D1B64-B8D7-4E31-8D18-13D21E45541E}" type="pres">
      <dgm:prSet presAssocID="{F284DBD7-5258-4C94-8143-376187B99034}" presName="spaceRect" presStyleCnt="0"/>
      <dgm:spPr/>
    </dgm:pt>
    <dgm:pt modelId="{35AEA610-4255-4A83-9551-4E605BA71535}" type="pres">
      <dgm:prSet presAssocID="{F284DBD7-5258-4C94-8143-376187B99034}" presName="parTx" presStyleLbl="revTx" presStyleIdx="0" presStyleCnt="2">
        <dgm:presLayoutVars>
          <dgm:chMax val="0"/>
          <dgm:chPref val="0"/>
        </dgm:presLayoutVars>
      </dgm:prSet>
      <dgm:spPr/>
    </dgm:pt>
    <dgm:pt modelId="{3CB97F11-AA5E-4E71-8B27-FD6DF2BF2276}" type="pres">
      <dgm:prSet presAssocID="{DA6A0C8D-35FE-4EF7-9280-74A3D99102EA}" presName="sibTrans" presStyleCnt="0"/>
      <dgm:spPr/>
    </dgm:pt>
    <dgm:pt modelId="{27113FF0-CDA1-4FC6-AF9B-52925DADF8BE}" type="pres">
      <dgm:prSet presAssocID="{4B5D2FFD-DB09-4244-AB8F-CC12F7F73710}" presName="compNode" presStyleCnt="0"/>
      <dgm:spPr/>
    </dgm:pt>
    <dgm:pt modelId="{ABE078DD-A7CD-47A7-812A-B42205955CC1}" type="pres">
      <dgm:prSet presAssocID="{4B5D2FFD-DB09-4244-AB8F-CC12F7F73710}" presName="bgRect" presStyleLbl="bgShp" presStyleIdx="1" presStyleCnt="2"/>
      <dgm:spPr/>
    </dgm:pt>
    <dgm:pt modelId="{6277E179-B675-4077-8327-CFDF6EC1373E}" type="pres">
      <dgm:prSet presAssocID="{4B5D2FFD-DB09-4244-AB8F-CC12F7F7371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 with solid fill"/>
        </a:ext>
      </dgm:extLst>
    </dgm:pt>
    <dgm:pt modelId="{05C547FC-946D-4B90-8CDF-307130EAD61A}" type="pres">
      <dgm:prSet presAssocID="{4B5D2FFD-DB09-4244-AB8F-CC12F7F73710}" presName="spaceRect" presStyleCnt="0"/>
      <dgm:spPr/>
    </dgm:pt>
    <dgm:pt modelId="{7D6CC0D4-37CB-421F-A317-22A5DF6E6A5D}" type="pres">
      <dgm:prSet presAssocID="{4B5D2FFD-DB09-4244-AB8F-CC12F7F7371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8E55628-4F33-4D48-AAC9-9415D26F9EAC}" type="presOf" srcId="{4B5D2FFD-DB09-4244-AB8F-CC12F7F73710}" destId="{7D6CC0D4-37CB-421F-A317-22A5DF6E6A5D}" srcOrd="0" destOrd="0" presId="urn:microsoft.com/office/officeart/2018/2/layout/IconVerticalSolidList"/>
    <dgm:cxn modelId="{67EA8052-8AFD-4E7E-A61D-6803B3CB9EFB}" srcId="{614504E3-4CFD-485A-88B0-CC814C42FB45}" destId="{F284DBD7-5258-4C94-8143-376187B99034}" srcOrd="0" destOrd="0" parTransId="{EEF32BD9-A5FE-45EF-AD10-148523465BFC}" sibTransId="{DA6A0C8D-35FE-4EF7-9280-74A3D99102EA}"/>
    <dgm:cxn modelId="{088F327D-3EFC-4C2F-98C2-3DA902357982}" srcId="{614504E3-4CFD-485A-88B0-CC814C42FB45}" destId="{4B5D2FFD-DB09-4244-AB8F-CC12F7F73710}" srcOrd="1" destOrd="0" parTransId="{9686941B-AE21-47AD-B4A3-ABAC1EE7418D}" sibTransId="{D526FBD6-D049-4AB4-81D2-502C8F6D632F}"/>
    <dgm:cxn modelId="{0C4B5690-8C7C-4F7E-9C14-D89366405129}" type="presOf" srcId="{614504E3-4CFD-485A-88B0-CC814C42FB45}" destId="{38B62B8F-E8D3-4F16-8C74-CA199E7A5426}" srcOrd="0" destOrd="0" presId="urn:microsoft.com/office/officeart/2018/2/layout/IconVerticalSolidList"/>
    <dgm:cxn modelId="{009869B3-8BA8-43F7-BD2C-4108F47E7B67}" type="presOf" srcId="{F284DBD7-5258-4C94-8143-376187B99034}" destId="{35AEA610-4255-4A83-9551-4E605BA71535}" srcOrd="0" destOrd="0" presId="urn:microsoft.com/office/officeart/2018/2/layout/IconVerticalSolidList"/>
    <dgm:cxn modelId="{DB28DAFE-FFE9-4C5C-A1BD-C8804B720227}" type="presParOf" srcId="{38B62B8F-E8D3-4F16-8C74-CA199E7A5426}" destId="{C4107E94-A7E7-4F33-9B50-260F525B6849}" srcOrd="0" destOrd="0" presId="urn:microsoft.com/office/officeart/2018/2/layout/IconVerticalSolidList"/>
    <dgm:cxn modelId="{8062BED7-1A99-4DD3-A3B4-377D9B61B6E7}" type="presParOf" srcId="{C4107E94-A7E7-4F33-9B50-260F525B6849}" destId="{199C2EB4-EC6C-40DF-B493-A822318C7484}" srcOrd="0" destOrd="0" presId="urn:microsoft.com/office/officeart/2018/2/layout/IconVerticalSolidList"/>
    <dgm:cxn modelId="{BE3587D4-D88C-4D20-8361-894B416258BE}" type="presParOf" srcId="{C4107E94-A7E7-4F33-9B50-260F525B6849}" destId="{D953923B-CBD0-454C-A0FE-F01C64185BA5}" srcOrd="1" destOrd="0" presId="urn:microsoft.com/office/officeart/2018/2/layout/IconVerticalSolidList"/>
    <dgm:cxn modelId="{70EECB12-81DB-43A1-A422-EE62FA34494D}" type="presParOf" srcId="{C4107E94-A7E7-4F33-9B50-260F525B6849}" destId="{528D1B64-B8D7-4E31-8D18-13D21E45541E}" srcOrd="2" destOrd="0" presId="urn:microsoft.com/office/officeart/2018/2/layout/IconVerticalSolidList"/>
    <dgm:cxn modelId="{AA2DB286-D1E1-41DB-BB8B-81AF873B8FA9}" type="presParOf" srcId="{C4107E94-A7E7-4F33-9B50-260F525B6849}" destId="{35AEA610-4255-4A83-9551-4E605BA71535}" srcOrd="3" destOrd="0" presId="urn:microsoft.com/office/officeart/2018/2/layout/IconVerticalSolidList"/>
    <dgm:cxn modelId="{AE33774D-2C31-4853-89D8-B98D815B235A}" type="presParOf" srcId="{38B62B8F-E8D3-4F16-8C74-CA199E7A5426}" destId="{3CB97F11-AA5E-4E71-8B27-FD6DF2BF2276}" srcOrd="1" destOrd="0" presId="urn:microsoft.com/office/officeart/2018/2/layout/IconVerticalSolidList"/>
    <dgm:cxn modelId="{75A2B786-12FC-496D-B071-CEA4CB99AC69}" type="presParOf" srcId="{38B62B8F-E8D3-4F16-8C74-CA199E7A5426}" destId="{27113FF0-CDA1-4FC6-AF9B-52925DADF8BE}" srcOrd="2" destOrd="0" presId="urn:microsoft.com/office/officeart/2018/2/layout/IconVerticalSolidList"/>
    <dgm:cxn modelId="{DD83CE1D-59B7-4F3B-BB5E-7C82E8BBD543}" type="presParOf" srcId="{27113FF0-CDA1-4FC6-AF9B-52925DADF8BE}" destId="{ABE078DD-A7CD-47A7-812A-B42205955CC1}" srcOrd="0" destOrd="0" presId="urn:microsoft.com/office/officeart/2018/2/layout/IconVerticalSolidList"/>
    <dgm:cxn modelId="{7F4887D0-1E70-4B72-9EDB-32C0CE98EA55}" type="presParOf" srcId="{27113FF0-CDA1-4FC6-AF9B-52925DADF8BE}" destId="{6277E179-B675-4077-8327-CFDF6EC1373E}" srcOrd="1" destOrd="0" presId="urn:microsoft.com/office/officeart/2018/2/layout/IconVerticalSolidList"/>
    <dgm:cxn modelId="{F74CAFEC-0F96-4ECD-ABAA-3AED554FB966}" type="presParOf" srcId="{27113FF0-CDA1-4FC6-AF9B-52925DADF8BE}" destId="{05C547FC-946D-4B90-8CDF-307130EAD61A}" srcOrd="2" destOrd="0" presId="urn:microsoft.com/office/officeart/2018/2/layout/IconVerticalSolidList"/>
    <dgm:cxn modelId="{D8A2FAB2-2B1C-45E7-8527-9E1C9C861E79}" type="presParOf" srcId="{27113FF0-CDA1-4FC6-AF9B-52925DADF8BE}" destId="{7D6CC0D4-37CB-421F-A317-22A5DF6E6A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A5E70E-4273-42A3-BD9E-3A2A90F98BD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B9B2E7-C803-41F7-87B0-61297490A9A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What do we mean by reliable?</a:t>
          </a:r>
          <a:endParaRPr lang="en-US" dirty="0"/>
        </a:p>
      </dgm:t>
    </dgm:pt>
    <dgm:pt modelId="{E4238612-FCEB-4072-B980-DBFF1D9E9630}" type="parTrans" cxnId="{B94F492B-B39F-419C-907A-1FC8EECC1AA9}">
      <dgm:prSet/>
      <dgm:spPr/>
      <dgm:t>
        <a:bodyPr/>
        <a:lstStyle/>
        <a:p>
          <a:endParaRPr lang="en-US"/>
        </a:p>
      </dgm:t>
    </dgm:pt>
    <dgm:pt modelId="{4BEEF9A8-239B-44B4-9111-475373802FFF}" type="sibTrans" cxnId="{B94F492B-B39F-419C-907A-1FC8EECC1AA9}">
      <dgm:prSet/>
      <dgm:spPr/>
      <dgm:t>
        <a:bodyPr/>
        <a:lstStyle/>
        <a:p>
          <a:endParaRPr lang="en-US"/>
        </a:p>
      </dgm:t>
    </dgm:pt>
    <dgm:pt modelId="{1E7AF64E-5278-4F2D-B077-5D8922BD42F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Is available and usable</a:t>
          </a:r>
          <a:endParaRPr lang="en-US"/>
        </a:p>
      </dgm:t>
    </dgm:pt>
    <dgm:pt modelId="{B145EAEF-E437-4CD0-84BA-5A57652247CC}" type="parTrans" cxnId="{2205FD6D-0A90-46C1-86C6-7008AF60CBFE}">
      <dgm:prSet/>
      <dgm:spPr/>
      <dgm:t>
        <a:bodyPr/>
        <a:lstStyle/>
        <a:p>
          <a:endParaRPr lang="en-US"/>
        </a:p>
      </dgm:t>
    </dgm:pt>
    <dgm:pt modelId="{4B45E326-2A77-4DF5-81F3-C208073F0A19}" type="sibTrans" cxnId="{2205FD6D-0A90-46C1-86C6-7008AF60CBFE}">
      <dgm:prSet/>
      <dgm:spPr/>
      <dgm:t>
        <a:bodyPr/>
        <a:lstStyle/>
        <a:p>
          <a:endParaRPr lang="en-US"/>
        </a:p>
      </dgm:t>
    </dgm:pt>
    <dgm:pt modelId="{8D36C241-E1C1-4B2C-8AE3-FA7859F93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Has no faults</a:t>
          </a:r>
          <a:endParaRPr lang="en-US"/>
        </a:p>
      </dgm:t>
    </dgm:pt>
    <dgm:pt modelId="{C14F3247-C6DC-42BD-887E-643C62C5E505}" type="parTrans" cxnId="{9E16D0B5-4A8B-41BF-B8E9-57C2F1769C0D}">
      <dgm:prSet/>
      <dgm:spPr/>
      <dgm:t>
        <a:bodyPr/>
        <a:lstStyle/>
        <a:p>
          <a:endParaRPr lang="en-US"/>
        </a:p>
      </dgm:t>
    </dgm:pt>
    <dgm:pt modelId="{9B2AD089-D3E9-4BB0-B164-5FF9044EC228}" type="sibTrans" cxnId="{9E16D0B5-4A8B-41BF-B8E9-57C2F1769C0D}">
      <dgm:prSet/>
      <dgm:spPr/>
      <dgm:t>
        <a:bodyPr/>
        <a:lstStyle/>
        <a:p>
          <a:endParaRPr lang="en-US"/>
        </a:p>
      </dgm:t>
    </dgm:pt>
    <dgm:pt modelId="{6BE0E16E-EFB5-4B37-819C-52F7DBC3C7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Secure</a:t>
          </a:r>
          <a:endParaRPr lang="en-US"/>
        </a:p>
      </dgm:t>
    </dgm:pt>
    <dgm:pt modelId="{A3CB57E6-D28F-4208-B1C2-212A1BCC0A04}" type="parTrans" cxnId="{DB71D789-8F94-40AC-947C-5A196FB7D56C}">
      <dgm:prSet/>
      <dgm:spPr/>
      <dgm:t>
        <a:bodyPr/>
        <a:lstStyle/>
        <a:p>
          <a:endParaRPr lang="en-US"/>
        </a:p>
      </dgm:t>
    </dgm:pt>
    <dgm:pt modelId="{FDA5DD4D-3433-448C-9408-DEF0D917A344}" type="sibTrans" cxnId="{DB71D789-8F94-40AC-947C-5A196FB7D56C}">
      <dgm:prSet/>
      <dgm:spPr/>
      <dgm:t>
        <a:bodyPr/>
        <a:lstStyle/>
        <a:p>
          <a:endParaRPr lang="en-US"/>
        </a:p>
      </dgm:t>
    </dgm:pt>
    <dgm:pt modelId="{C9D77676-51EF-4079-B9B7-B96C483E3D2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Supportable and supported</a:t>
          </a:r>
          <a:endParaRPr lang="en-US"/>
        </a:p>
      </dgm:t>
    </dgm:pt>
    <dgm:pt modelId="{A5D8B877-7DF8-4147-BAEF-F2B04D5DA760}" type="parTrans" cxnId="{8250F83A-51AA-49FD-9280-5D41E8595519}">
      <dgm:prSet/>
      <dgm:spPr/>
      <dgm:t>
        <a:bodyPr/>
        <a:lstStyle/>
        <a:p>
          <a:endParaRPr lang="en-US"/>
        </a:p>
      </dgm:t>
    </dgm:pt>
    <dgm:pt modelId="{AA478869-2F3C-4988-B75C-1C750F82B35A}" type="sibTrans" cxnId="{8250F83A-51AA-49FD-9280-5D41E8595519}">
      <dgm:prSet/>
      <dgm:spPr/>
      <dgm:t>
        <a:bodyPr/>
        <a:lstStyle/>
        <a:p>
          <a:endParaRPr lang="en-US"/>
        </a:p>
      </dgm:t>
    </dgm:pt>
    <dgm:pt modelId="{AE8440B7-DC17-4386-87AA-747FB51ED3A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Tested (all software is tested)</a:t>
          </a:r>
          <a:endParaRPr lang="en-US"/>
        </a:p>
      </dgm:t>
    </dgm:pt>
    <dgm:pt modelId="{97A4E181-0F75-4C19-92BF-196BF78F468C}" type="parTrans" cxnId="{4198FD83-8C08-48A6-BD0A-EB4C4DA0E5EE}">
      <dgm:prSet/>
      <dgm:spPr/>
      <dgm:t>
        <a:bodyPr/>
        <a:lstStyle/>
        <a:p>
          <a:endParaRPr lang="en-US"/>
        </a:p>
      </dgm:t>
    </dgm:pt>
    <dgm:pt modelId="{27E04C73-EAAE-41B3-977C-EC7441EB51DA}" type="sibTrans" cxnId="{4198FD83-8C08-48A6-BD0A-EB4C4DA0E5EE}">
      <dgm:prSet/>
      <dgm:spPr/>
      <dgm:t>
        <a:bodyPr/>
        <a:lstStyle/>
        <a:p>
          <a:endParaRPr lang="en-US"/>
        </a:p>
      </dgm:t>
    </dgm:pt>
    <dgm:pt modelId="{8A19EB37-3045-4E33-AF58-0482597ACF8B}" type="pres">
      <dgm:prSet presAssocID="{BFA5E70E-4273-42A3-BD9E-3A2A90F98BDB}" presName="root" presStyleCnt="0">
        <dgm:presLayoutVars>
          <dgm:dir/>
          <dgm:resizeHandles val="exact"/>
        </dgm:presLayoutVars>
      </dgm:prSet>
      <dgm:spPr/>
    </dgm:pt>
    <dgm:pt modelId="{E85713EE-0A93-4D15-A759-A69628547BA9}" type="pres">
      <dgm:prSet presAssocID="{E6B9B2E7-C803-41F7-87B0-61297490A9AC}" presName="compNode" presStyleCnt="0"/>
      <dgm:spPr/>
    </dgm:pt>
    <dgm:pt modelId="{9634CB1E-6D0F-43FB-B192-92C3900B1E9D}" type="pres">
      <dgm:prSet presAssocID="{E6B9B2E7-C803-41F7-87B0-61297490A9AC}" presName="bgRect" presStyleLbl="bgShp" presStyleIdx="0" presStyleCnt="3"/>
      <dgm:spPr/>
    </dgm:pt>
    <dgm:pt modelId="{B28796F0-C920-4EB7-87BD-F0A3E850BCEA}" type="pres">
      <dgm:prSet presAssocID="{E6B9B2E7-C803-41F7-87B0-61297490A9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C9E5084-AE4A-4456-89DE-D9F7D93462CF}" type="pres">
      <dgm:prSet presAssocID="{E6B9B2E7-C803-41F7-87B0-61297490A9AC}" presName="spaceRect" presStyleCnt="0"/>
      <dgm:spPr/>
    </dgm:pt>
    <dgm:pt modelId="{884833A7-F437-407C-AE87-0334224F0020}" type="pres">
      <dgm:prSet presAssocID="{E6B9B2E7-C803-41F7-87B0-61297490A9AC}" presName="parTx" presStyleLbl="revTx" presStyleIdx="0" presStyleCnt="4">
        <dgm:presLayoutVars>
          <dgm:chMax val="0"/>
          <dgm:chPref val="0"/>
        </dgm:presLayoutVars>
      </dgm:prSet>
      <dgm:spPr/>
    </dgm:pt>
    <dgm:pt modelId="{475DA00D-1574-4DB9-B236-A6A8CFB5B6D2}" type="pres">
      <dgm:prSet presAssocID="{E6B9B2E7-C803-41F7-87B0-61297490A9AC}" presName="desTx" presStyleLbl="revTx" presStyleIdx="1" presStyleCnt="4">
        <dgm:presLayoutVars/>
      </dgm:prSet>
      <dgm:spPr/>
    </dgm:pt>
    <dgm:pt modelId="{C696E5DB-7E61-4B6E-8702-CB40A9A03FC7}" type="pres">
      <dgm:prSet presAssocID="{4BEEF9A8-239B-44B4-9111-475373802FFF}" presName="sibTrans" presStyleCnt="0"/>
      <dgm:spPr/>
    </dgm:pt>
    <dgm:pt modelId="{28013C04-E47C-4076-9AE1-6E9F49C31D08}" type="pres">
      <dgm:prSet presAssocID="{C9D77676-51EF-4079-B9B7-B96C483E3D2C}" presName="compNode" presStyleCnt="0"/>
      <dgm:spPr/>
    </dgm:pt>
    <dgm:pt modelId="{4D75671A-33A0-4829-BCAA-8D62BB95A828}" type="pres">
      <dgm:prSet presAssocID="{C9D77676-51EF-4079-B9B7-B96C483E3D2C}" presName="bgRect" presStyleLbl="bgShp" presStyleIdx="1" presStyleCnt="3"/>
      <dgm:spPr/>
    </dgm:pt>
    <dgm:pt modelId="{D6824A68-33B6-4B1F-8ED5-415DC9FE4FFC}" type="pres">
      <dgm:prSet presAssocID="{C9D77676-51EF-4079-B9B7-B96C483E3D2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5B9C6987-5538-425E-8A63-B0CD90994C99}" type="pres">
      <dgm:prSet presAssocID="{C9D77676-51EF-4079-B9B7-B96C483E3D2C}" presName="spaceRect" presStyleCnt="0"/>
      <dgm:spPr/>
    </dgm:pt>
    <dgm:pt modelId="{E171BA1B-8F47-4A83-AA10-8225BFC49295}" type="pres">
      <dgm:prSet presAssocID="{C9D77676-51EF-4079-B9B7-B96C483E3D2C}" presName="parTx" presStyleLbl="revTx" presStyleIdx="2" presStyleCnt="4">
        <dgm:presLayoutVars>
          <dgm:chMax val="0"/>
          <dgm:chPref val="0"/>
        </dgm:presLayoutVars>
      </dgm:prSet>
      <dgm:spPr/>
    </dgm:pt>
    <dgm:pt modelId="{B7D22F7C-E7CD-4462-8590-9E429EE0BE46}" type="pres">
      <dgm:prSet presAssocID="{AA478869-2F3C-4988-B75C-1C750F82B35A}" presName="sibTrans" presStyleCnt="0"/>
      <dgm:spPr/>
    </dgm:pt>
    <dgm:pt modelId="{1B6C14D8-930D-46C6-A3CC-B40774C5EF1D}" type="pres">
      <dgm:prSet presAssocID="{AE8440B7-DC17-4386-87AA-747FB51ED3A2}" presName="compNode" presStyleCnt="0"/>
      <dgm:spPr/>
    </dgm:pt>
    <dgm:pt modelId="{55F41D97-0E0A-488A-B17E-D8A0154BC4DC}" type="pres">
      <dgm:prSet presAssocID="{AE8440B7-DC17-4386-87AA-747FB51ED3A2}" presName="bgRect" presStyleLbl="bgShp" presStyleIdx="2" presStyleCnt="3"/>
      <dgm:spPr/>
    </dgm:pt>
    <dgm:pt modelId="{1C710BB9-8894-451A-BFE8-2297F1DF2E62}" type="pres">
      <dgm:prSet presAssocID="{AE8440B7-DC17-4386-87AA-747FB51ED3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43D6FE0-FF1B-4BFB-91F0-A15D1221AF95}" type="pres">
      <dgm:prSet presAssocID="{AE8440B7-DC17-4386-87AA-747FB51ED3A2}" presName="spaceRect" presStyleCnt="0"/>
      <dgm:spPr/>
    </dgm:pt>
    <dgm:pt modelId="{AC62DF58-ACBE-4E85-92EB-712E7AB4449E}" type="pres">
      <dgm:prSet presAssocID="{AE8440B7-DC17-4386-87AA-747FB51ED3A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0645C04-19A2-4A3A-98FB-AFDAA327AE15}" type="presOf" srcId="{E6B9B2E7-C803-41F7-87B0-61297490A9AC}" destId="{884833A7-F437-407C-AE87-0334224F0020}" srcOrd="0" destOrd="0" presId="urn:microsoft.com/office/officeart/2018/2/layout/IconVerticalSolidList"/>
    <dgm:cxn modelId="{B94F492B-B39F-419C-907A-1FC8EECC1AA9}" srcId="{BFA5E70E-4273-42A3-BD9E-3A2A90F98BDB}" destId="{E6B9B2E7-C803-41F7-87B0-61297490A9AC}" srcOrd="0" destOrd="0" parTransId="{E4238612-FCEB-4072-B980-DBFF1D9E9630}" sibTransId="{4BEEF9A8-239B-44B4-9111-475373802FFF}"/>
    <dgm:cxn modelId="{92A23C2E-36C2-4B3D-A9CA-2E0FBE4CDB61}" type="presOf" srcId="{6BE0E16E-EFB5-4B37-819C-52F7DBC3C72E}" destId="{475DA00D-1574-4DB9-B236-A6A8CFB5B6D2}" srcOrd="0" destOrd="2" presId="urn:microsoft.com/office/officeart/2018/2/layout/IconVerticalSolidList"/>
    <dgm:cxn modelId="{8250F83A-51AA-49FD-9280-5D41E8595519}" srcId="{BFA5E70E-4273-42A3-BD9E-3A2A90F98BDB}" destId="{C9D77676-51EF-4079-B9B7-B96C483E3D2C}" srcOrd="1" destOrd="0" parTransId="{A5D8B877-7DF8-4147-BAEF-F2B04D5DA760}" sibTransId="{AA478869-2F3C-4988-B75C-1C750F82B35A}"/>
    <dgm:cxn modelId="{2205FD6D-0A90-46C1-86C6-7008AF60CBFE}" srcId="{E6B9B2E7-C803-41F7-87B0-61297490A9AC}" destId="{1E7AF64E-5278-4F2D-B077-5D8922BD42FA}" srcOrd="0" destOrd="0" parTransId="{B145EAEF-E437-4CD0-84BA-5A57652247CC}" sibTransId="{4B45E326-2A77-4DF5-81F3-C208073F0A19}"/>
    <dgm:cxn modelId="{6B37DA70-D621-47F3-BA01-389BA5FEFF66}" type="presOf" srcId="{C9D77676-51EF-4079-B9B7-B96C483E3D2C}" destId="{E171BA1B-8F47-4A83-AA10-8225BFC49295}" srcOrd="0" destOrd="0" presId="urn:microsoft.com/office/officeart/2018/2/layout/IconVerticalSolidList"/>
    <dgm:cxn modelId="{4198FD83-8C08-48A6-BD0A-EB4C4DA0E5EE}" srcId="{BFA5E70E-4273-42A3-BD9E-3A2A90F98BDB}" destId="{AE8440B7-DC17-4386-87AA-747FB51ED3A2}" srcOrd="2" destOrd="0" parTransId="{97A4E181-0F75-4C19-92BF-196BF78F468C}" sibTransId="{27E04C73-EAAE-41B3-977C-EC7441EB51DA}"/>
    <dgm:cxn modelId="{DB71D789-8F94-40AC-947C-5A196FB7D56C}" srcId="{E6B9B2E7-C803-41F7-87B0-61297490A9AC}" destId="{6BE0E16E-EFB5-4B37-819C-52F7DBC3C72E}" srcOrd="2" destOrd="0" parTransId="{A3CB57E6-D28F-4208-B1C2-212A1BCC0A04}" sibTransId="{FDA5DD4D-3433-448C-9408-DEF0D917A344}"/>
    <dgm:cxn modelId="{7A53238E-8CE5-4975-9824-27AC5B347E71}" type="presOf" srcId="{8D36C241-E1C1-4B2C-8AE3-FA7859F93D5C}" destId="{475DA00D-1574-4DB9-B236-A6A8CFB5B6D2}" srcOrd="0" destOrd="1" presId="urn:microsoft.com/office/officeart/2018/2/layout/IconVerticalSolidList"/>
    <dgm:cxn modelId="{D15849B0-D13E-4FCC-9A2C-BB59C3D9F67B}" type="presOf" srcId="{BFA5E70E-4273-42A3-BD9E-3A2A90F98BDB}" destId="{8A19EB37-3045-4E33-AF58-0482597ACF8B}" srcOrd="0" destOrd="0" presId="urn:microsoft.com/office/officeart/2018/2/layout/IconVerticalSolidList"/>
    <dgm:cxn modelId="{9E16D0B5-4A8B-41BF-B8E9-57C2F1769C0D}" srcId="{E6B9B2E7-C803-41F7-87B0-61297490A9AC}" destId="{8D36C241-E1C1-4B2C-8AE3-FA7859F93D5C}" srcOrd="1" destOrd="0" parTransId="{C14F3247-C6DC-42BD-887E-643C62C5E505}" sibTransId="{9B2AD089-D3E9-4BB0-B164-5FF9044EC228}"/>
    <dgm:cxn modelId="{BE03BEB7-36DB-4300-8557-141C00A6119D}" type="presOf" srcId="{AE8440B7-DC17-4386-87AA-747FB51ED3A2}" destId="{AC62DF58-ACBE-4E85-92EB-712E7AB4449E}" srcOrd="0" destOrd="0" presId="urn:microsoft.com/office/officeart/2018/2/layout/IconVerticalSolidList"/>
    <dgm:cxn modelId="{8545CFEE-A332-4725-B98F-9A40E6A6B902}" type="presOf" srcId="{1E7AF64E-5278-4F2D-B077-5D8922BD42FA}" destId="{475DA00D-1574-4DB9-B236-A6A8CFB5B6D2}" srcOrd="0" destOrd="0" presId="urn:microsoft.com/office/officeart/2018/2/layout/IconVerticalSolidList"/>
    <dgm:cxn modelId="{649BC3A1-6A12-4302-A8B0-D801D018981A}" type="presParOf" srcId="{8A19EB37-3045-4E33-AF58-0482597ACF8B}" destId="{E85713EE-0A93-4D15-A759-A69628547BA9}" srcOrd="0" destOrd="0" presId="urn:microsoft.com/office/officeart/2018/2/layout/IconVerticalSolidList"/>
    <dgm:cxn modelId="{6DB10F10-CFD7-4C30-BFED-4E7224415BF3}" type="presParOf" srcId="{E85713EE-0A93-4D15-A759-A69628547BA9}" destId="{9634CB1E-6D0F-43FB-B192-92C3900B1E9D}" srcOrd="0" destOrd="0" presId="urn:microsoft.com/office/officeart/2018/2/layout/IconVerticalSolidList"/>
    <dgm:cxn modelId="{61FCE45B-B8A5-413F-8B8B-08BC9C95E65A}" type="presParOf" srcId="{E85713EE-0A93-4D15-A759-A69628547BA9}" destId="{B28796F0-C920-4EB7-87BD-F0A3E850BCEA}" srcOrd="1" destOrd="0" presId="urn:microsoft.com/office/officeart/2018/2/layout/IconVerticalSolidList"/>
    <dgm:cxn modelId="{C37CA704-CBF5-4BC2-ADD3-70AE78E64153}" type="presParOf" srcId="{E85713EE-0A93-4D15-A759-A69628547BA9}" destId="{0C9E5084-AE4A-4456-89DE-D9F7D93462CF}" srcOrd="2" destOrd="0" presId="urn:microsoft.com/office/officeart/2018/2/layout/IconVerticalSolidList"/>
    <dgm:cxn modelId="{96D1EA64-CA9C-45AA-B4DA-AE9109CB41C2}" type="presParOf" srcId="{E85713EE-0A93-4D15-A759-A69628547BA9}" destId="{884833A7-F437-407C-AE87-0334224F0020}" srcOrd="3" destOrd="0" presId="urn:microsoft.com/office/officeart/2018/2/layout/IconVerticalSolidList"/>
    <dgm:cxn modelId="{2803DB0C-8BA6-48EA-8AA6-774FD3195AFF}" type="presParOf" srcId="{E85713EE-0A93-4D15-A759-A69628547BA9}" destId="{475DA00D-1574-4DB9-B236-A6A8CFB5B6D2}" srcOrd="4" destOrd="0" presId="urn:microsoft.com/office/officeart/2018/2/layout/IconVerticalSolidList"/>
    <dgm:cxn modelId="{5CC3F551-3DA9-4C1A-8DFD-9ACD5B13156A}" type="presParOf" srcId="{8A19EB37-3045-4E33-AF58-0482597ACF8B}" destId="{C696E5DB-7E61-4B6E-8702-CB40A9A03FC7}" srcOrd="1" destOrd="0" presId="urn:microsoft.com/office/officeart/2018/2/layout/IconVerticalSolidList"/>
    <dgm:cxn modelId="{EABE8153-0350-471A-BC32-90282D964FB9}" type="presParOf" srcId="{8A19EB37-3045-4E33-AF58-0482597ACF8B}" destId="{28013C04-E47C-4076-9AE1-6E9F49C31D08}" srcOrd="2" destOrd="0" presId="urn:microsoft.com/office/officeart/2018/2/layout/IconVerticalSolidList"/>
    <dgm:cxn modelId="{3509CE18-5903-423F-8382-3838451EA7E6}" type="presParOf" srcId="{28013C04-E47C-4076-9AE1-6E9F49C31D08}" destId="{4D75671A-33A0-4829-BCAA-8D62BB95A828}" srcOrd="0" destOrd="0" presId="urn:microsoft.com/office/officeart/2018/2/layout/IconVerticalSolidList"/>
    <dgm:cxn modelId="{A757C53D-D6E6-4AEA-B720-67AC56E58601}" type="presParOf" srcId="{28013C04-E47C-4076-9AE1-6E9F49C31D08}" destId="{D6824A68-33B6-4B1F-8ED5-415DC9FE4FFC}" srcOrd="1" destOrd="0" presId="urn:microsoft.com/office/officeart/2018/2/layout/IconVerticalSolidList"/>
    <dgm:cxn modelId="{34AFBCBD-7F40-4BC7-AFF5-FE1127AABBBB}" type="presParOf" srcId="{28013C04-E47C-4076-9AE1-6E9F49C31D08}" destId="{5B9C6987-5538-425E-8A63-B0CD90994C99}" srcOrd="2" destOrd="0" presId="urn:microsoft.com/office/officeart/2018/2/layout/IconVerticalSolidList"/>
    <dgm:cxn modelId="{06E1C76A-9F3F-4ED3-93A6-D70E09E9644B}" type="presParOf" srcId="{28013C04-E47C-4076-9AE1-6E9F49C31D08}" destId="{E171BA1B-8F47-4A83-AA10-8225BFC49295}" srcOrd="3" destOrd="0" presId="urn:microsoft.com/office/officeart/2018/2/layout/IconVerticalSolidList"/>
    <dgm:cxn modelId="{D3E7602C-524B-46C2-A44C-FCB051199F0F}" type="presParOf" srcId="{8A19EB37-3045-4E33-AF58-0482597ACF8B}" destId="{B7D22F7C-E7CD-4462-8590-9E429EE0BE46}" srcOrd="3" destOrd="0" presId="urn:microsoft.com/office/officeart/2018/2/layout/IconVerticalSolidList"/>
    <dgm:cxn modelId="{5522EBF1-A93C-48ED-B681-BBE4D6539BBD}" type="presParOf" srcId="{8A19EB37-3045-4E33-AF58-0482597ACF8B}" destId="{1B6C14D8-930D-46C6-A3CC-B40774C5EF1D}" srcOrd="4" destOrd="0" presId="urn:microsoft.com/office/officeart/2018/2/layout/IconVerticalSolidList"/>
    <dgm:cxn modelId="{37F85796-38BC-4839-AC9D-38C85A1CAB4D}" type="presParOf" srcId="{1B6C14D8-930D-46C6-A3CC-B40774C5EF1D}" destId="{55F41D97-0E0A-488A-B17E-D8A0154BC4DC}" srcOrd="0" destOrd="0" presId="urn:microsoft.com/office/officeart/2018/2/layout/IconVerticalSolidList"/>
    <dgm:cxn modelId="{12B45CD6-2FA1-407F-8893-7BB7197438A2}" type="presParOf" srcId="{1B6C14D8-930D-46C6-A3CC-B40774C5EF1D}" destId="{1C710BB9-8894-451A-BFE8-2297F1DF2E62}" srcOrd="1" destOrd="0" presId="urn:microsoft.com/office/officeart/2018/2/layout/IconVerticalSolidList"/>
    <dgm:cxn modelId="{4194B1CF-DA91-4CFF-B090-156E6942D6E6}" type="presParOf" srcId="{1B6C14D8-930D-46C6-A3CC-B40774C5EF1D}" destId="{A43D6FE0-FF1B-4BFB-91F0-A15D1221AF95}" srcOrd="2" destOrd="0" presId="urn:microsoft.com/office/officeart/2018/2/layout/IconVerticalSolidList"/>
    <dgm:cxn modelId="{C28841CD-C370-4FA8-825A-EABD032E5EF9}" type="presParOf" srcId="{1B6C14D8-930D-46C6-A3CC-B40774C5EF1D}" destId="{AC62DF58-ACBE-4E85-92EB-712E7AB444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0AF642-DCAD-4DA7-9E96-89D6A83EC604}">
      <dsp:nvSpPr>
        <dsp:cNvPr id="0" name=""/>
        <dsp:cNvSpPr/>
      </dsp:nvSpPr>
      <dsp:spPr>
        <a:xfrm>
          <a:off x="0" y="689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C55DC-74AC-49D0-8DB1-951E7F350B11}">
      <dsp:nvSpPr>
        <dsp:cNvPr id="0" name=""/>
        <dsp:cNvSpPr/>
      </dsp:nvSpPr>
      <dsp:spPr>
        <a:xfrm>
          <a:off x="488194" y="363809"/>
          <a:ext cx="887626" cy="887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E8AA-85A1-4B37-A3AD-87A915357C4C}">
      <dsp:nvSpPr>
        <dsp:cNvPr id="0" name=""/>
        <dsp:cNvSpPr/>
      </dsp:nvSpPr>
      <dsp:spPr>
        <a:xfrm>
          <a:off x="1864015" y="689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architecture is a complex topic</a:t>
          </a:r>
          <a:endParaRPr lang="en-US" sz="2500" kern="1200"/>
        </a:p>
      </dsp:txBody>
      <dsp:txXfrm>
        <a:off x="1864015" y="689"/>
        <a:ext cx="4933659" cy="1613866"/>
      </dsp:txXfrm>
    </dsp:sp>
    <dsp:sp modelId="{6417E795-99D0-496E-9253-1C29F3B5D20B}">
      <dsp:nvSpPr>
        <dsp:cNvPr id="0" name=""/>
        <dsp:cNvSpPr/>
      </dsp:nvSpPr>
      <dsp:spPr>
        <a:xfrm>
          <a:off x="0" y="2018022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2CDAA-3422-4B0B-9D79-E930105506A3}">
      <dsp:nvSpPr>
        <dsp:cNvPr id="0" name=""/>
        <dsp:cNvSpPr/>
      </dsp:nvSpPr>
      <dsp:spPr>
        <a:xfrm>
          <a:off x="488194" y="2381142"/>
          <a:ext cx="887626" cy="887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2A340-3CEA-41D5-8DF9-8135F4BEF045}">
      <dsp:nvSpPr>
        <dsp:cNvPr id="0" name=""/>
        <dsp:cNvSpPr/>
      </dsp:nvSpPr>
      <dsp:spPr>
        <a:xfrm>
          <a:off x="1864015" y="2018022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There are some repeatable patterns</a:t>
          </a:r>
          <a:endParaRPr lang="en-US" sz="2500" kern="1200"/>
        </a:p>
      </dsp:txBody>
      <dsp:txXfrm>
        <a:off x="1864015" y="2018022"/>
        <a:ext cx="4933659" cy="1613866"/>
      </dsp:txXfrm>
    </dsp:sp>
    <dsp:sp modelId="{E7F4198A-DF8D-48A3-8426-FF15DE3CCF50}">
      <dsp:nvSpPr>
        <dsp:cNvPr id="0" name=""/>
        <dsp:cNvSpPr/>
      </dsp:nvSpPr>
      <dsp:spPr>
        <a:xfrm>
          <a:off x="0" y="4035355"/>
          <a:ext cx="6797675" cy="16138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3F413-F50B-4CD7-8BF6-0BEA95838674}">
      <dsp:nvSpPr>
        <dsp:cNvPr id="0" name=""/>
        <dsp:cNvSpPr/>
      </dsp:nvSpPr>
      <dsp:spPr>
        <a:xfrm>
          <a:off x="488194" y="4398475"/>
          <a:ext cx="887626" cy="887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883BF-A25C-492B-BDC4-8284EF29151B}">
      <dsp:nvSpPr>
        <dsp:cNvPr id="0" name=""/>
        <dsp:cNvSpPr/>
      </dsp:nvSpPr>
      <dsp:spPr>
        <a:xfrm>
          <a:off x="1864015" y="4035355"/>
          <a:ext cx="4933659" cy="16138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801" tIns="170801" rIns="170801" bIns="17080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Every system does not need to be (and should not be) a unicorn that only you understand</a:t>
          </a:r>
          <a:endParaRPr lang="en-US" sz="2500" kern="1200"/>
        </a:p>
      </dsp:txBody>
      <dsp:txXfrm>
        <a:off x="1864015" y="4035355"/>
        <a:ext cx="4933659" cy="1613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E2B18-CC66-406F-AE86-50105EF8254E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20A60-EDA4-431E-A07F-9BCBE23177FC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02C5A4-1ACA-4A5B-AFC8-CE8AF7E967F5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Deployable</a:t>
          </a:r>
          <a:endParaRPr lang="en-US" sz="2500" kern="1200"/>
        </a:p>
      </dsp:txBody>
      <dsp:txXfrm>
        <a:off x="1734650" y="641"/>
        <a:ext cx="2921508" cy="1501861"/>
      </dsp:txXfrm>
    </dsp:sp>
    <dsp:sp modelId="{AC6F59F4-EC73-43F9-BF91-214509410FF8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Software must be easily deployed</a:t>
          </a:r>
          <a:endParaRPr lang="en-US" sz="1800" kern="1200"/>
        </a:p>
      </dsp:txBody>
      <dsp:txXfrm>
        <a:off x="4656158" y="641"/>
        <a:ext cx="1836081" cy="1501861"/>
      </dsp:txXfrm>
    </dsp:sp>
    <dsp:sp modelId="{A735A6F1-4405-4247-B54A-403F409A7A6F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9321DB-B298-42C4-AD41-B4AC54AE1025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1A3CA-80D9-4976-BDE4-279C9A2ABA70}">
      <dsp:nvSpPr>
        <dsp:cNvPr id="0" name=""/>
        <dsp:cNvSpPr/>
      </dsp:nvSpPr>
      <dsp:spPr>
        <a:xfrm>
          <a:off x="1734650" y="1877969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Flexible</a:t>
          </a:r>
          <a:endParaRPr lang="en-US" sz="2500" kern="1200"/>
        </a:p>
      </dsp:txBody>
      <dsp:txXfrm>
        <a:off x="1734650" y="1877969"/>
        <a:ext cx="2921508" cy="1501861"/>
      </dsp:txXfrm>
    </dsp:sp>
    <dsp:sp modelId="{80608A14-F845-4B69-9DF1-AFF61B0B9D26}">
      <dsp:nvSpPr>
        <dsp:cNvPr id="0" name=""/>
        <dsp:cNvSpPr/>
      </dsp:nvSpPr>
      <dsp:spPr>
        <a:xfrm>
          <a:off x="4656158" y="1877969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Must be easy to make changes</a:t>
          </a:r>
          <a:endParaRPr lang="en-US" sz="1800" kern="1200" dirty="0"/>
        </a:p>
      </dsp:txBody>
      <dsp:txXfrm>
        <a:off x="4656158" y="1877969"/>
        <a:ext cx="1836081" cy="1501861"/>
      </dsp:txXfrm>
    </dsp:sp>
    <dsp:sp modelId="{2EBBCBFD-17AF-44D4-89C0-0E5A5403FD27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F1AD43-B2FE-4946-942E-538A6BB54990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6FE3EF-7E80-488B-807A-F8046B9C039F}">
      <dsp:nvSpPr>
        <dsp:cNvPr id="0" name=""/>
        <dsp:cNvSpPr/>
      </dsp:nvSpPr>
      <dsp:spPr>
        <a:xfrm>
          <a:off x="1734650" y="3755296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Repeatable</a:t>
          </a:r>
        </a:p>
      </dsp:txBody>
      <dsp:txXfrm>
        <a:off x="1734650" y="3755296"/>
        <a:ext cx="2921508" cy="1501861"/>
      </dsp:txXfrm>
    </dsp:sp>
    <dsp:sp modelId="{8755C2C6-3B75-4337-981F-CC67B795D4B7}">
      <dsp:nvSpPr>
        <dsp:cNvPr id="0" name=""/>
        <dsp:cNvSpPr/>
      </dsp:nvSpPr>
      <dsp:spPr>
        <a:xfrm>
          <a:off x="4656158" y="3755296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How long would it take you to rebuild your infrastructure?</a:t>
          </a:r>
        </a:p>
      </dsp:txBody>
      <dsp:txXfrm>
        <a:off x="4656158" y="3755296"/>
        <a:ext cx="1836081" cy="150186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59C6B-72E8-4858-9435-5BC3908D9898}">
      <dsp:nvSpPr>
        <dsp:cNvPr id="0" name=""/>
        <dsp:cNvSpPr/>
      </dsp:nvSpPr>
      <dsp:spPr>
        <a:xfrm>
          <a:off x="0" y="491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77BD1E-00E6-43E8-BE5F-37E7A85CCEA3}">
      <dsp:nvSpPr>
        <dsp:cNvPr id="0" name=""/>
        <dsp:cNvSpPr/>
      </dsp:nvSpPr>
      <dsp:spPr>
        <a:xfrm>
          <a:off x="347648" y="259072"/>
          <a:ext cx="632087" cy="632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A9672-51F1-4AB5-B6D6-C9B9D9AB9682}">
      <dsp:nvSpPr>
        <dsp:cNvPr id="0" name=""/>
        <dsp:cNvSpPr/>
      </dsp:nvSpPr>
      <dsp:spPr>
        <a:xfrm>
          <a:off x="1327384" y="491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characteristics are important to the successful use of the system</a:t>
          </a:r>
          <a:endParaRPr lang="en-US" sz="1700" kern="1200"/>
        </a:p>
      </dsp:txBody>
      <dsp:txXfrm>
        <a:off x="1327384" y="491"/>
        <a:ext cx="3610375" cy="1149250"/>
      </dsp:txXfrm>
    </dsp:sp>
    <dsp:sp modelId="{0BA7B06E-A7B0-41CA-976E-5AE0D060BD5A}">
      <dsp:nvSpPr>
        <dsp:cNvPr id="0" name=""/>
        <dsp:cNvSpPr/>
      </dsp:nvSpPr>
      <dsp:spPr>
        <a:xfrm>
          <a:off x="0" y="1437054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0B708-6AE7-4939-8B13-7E4C76679103}">
      <dsp:nvSpPr>
        <dsp:cNvPr id="0" name=""/>
        <dsp:cNvSpPr/>
      </dsp:nvSpPr>
      <dsp:spPr>
        <a:xfrm>
          <a:off x="347648" y="1695636"/>
          <a:ext cx="632087" cy="632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033D8-D474-42F5-A1F3-1A67779366FE}">
      <dsp:nvSpPr>
        <dsp:cNvPr id="0" name=""/>
        <dsp:cNvSpPr/>
      </dsp:nvSpPr>
      <dsp:spPr>
        <a:xfrm>
          <a:off x="1327384" y="1437054"/>
          <a:ext cx="3610375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Who can make that decision</a:t>
          </a:r>
          <a:endParaRPr lang="en-US" sz="1700" kern="1200"/>
        </a:p>
      </dsp:txBody>
      <dsp:txXfrm>
        <a:off x="1327384" y="1437054"/>
        <a:ext cx="3610375" cy="1149250"/>
      </dsp:txXfrm>
    </dsp:sp>
    <dsp:sp modelId="{6740DDBB-8DC8-4A2B-B965-4DB9ADE65A6F}">
      <dsp:nvSpPr>
        <dsp:cNvPr id="0" name=""/>
        <dsp:cNvSpPr/>
      </dsp:nvSpPr>
      <dsp:spPr>
        <a:xfrm>
          <a:off x="0" y="2873618"/>
          <a:ext cx="4937760" cy="114925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2EA38-5FC8-465C-839D-668DAB1A0B51}">
      <dsp:nvSpPr>
        <dsp:cNvPr id="0" name=""/>
        <dsp:cNvSpPr/>
      </dsp:nvSpPr>
      <dsp:spPr>
        <a:xfrm>
          <a:off x="347648" y="3132199"/>
          <a:ext cx="632087" cy="632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800E2-D0BF-4498-8E5C-F1EA5625E55A}">
      <dsp:nvSpPr>
        <dsp:cNvPr id="0" name=""/>
        <dsp:cNvSpPr/>
      </dsp:nvSpPr>
      <dsp:spPr>
        <a:xfrm>
          <a:off x="1327384" y="2873618"/>
          <a:ext cx="2221992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Once a decision has been made – it should be documented</a:t>
          </a:r>
          <a:endParaRPr lang="en-US" sz="1700" kern="1200"/>
        </a:p>
      </dsp:txBody>
      <dsp:txXfrm>
        <a:off x="1327384" y="2873618"/>
        <a:ext cx="2221992" cy="1149250"/>
      </dsp:txXfrm>
    </dsp:sp>
    <dsp:sp modelId="{352F9580-10BB-44C9-BE2D-5CB8021DED90}">
      <dsp:nvSpPr>
        <dsp:cNvPr id="0" name=""/>
        <dsp:cNvSpPr/>
      </dsp:nvSpPr>
      <dsp:spPr>
        <a:xfrm>
          <a:off x="3549376" y="2873618"/>
          <a:ext cx="1388383" cy="11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29" tIns="121629" rIns="121629" bIns="121629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ADR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Wiki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Discussion Boards (not Teams)</a:t>
          </a:r>
          <a:endParaRPr lang="en-US" sz="1100" kern="1200"/>
        </a:p>
      </dsp:txBody>
      <dsp:txXfrm>
        <a:off x="3549376" y="2873618"/>
        <a:ext cx="1388383" cy="11492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4CAF2-6EF6-4474-BD17-3CEE095B0C27}">
      <dsp:nvSpPr>
        <dsp:cNvPr id="0" name=""/>
        <dsp:cNvSpPr/>
      </dsp:nvSpPr>
      <dsp:spPr>
        <a:xfrm>
          <a:off x="0" y="51347"/>
          <a:ext cx="6797675" cy="17876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Nothing is free</a:t>
          </a:r>
        </a:p>
      </dsp:txBody>
      <dsp:txXfrm>
        <a:off x="87265" y="138612"/>
        <a:ext cx="6623145" cy="1613102"/>
      </dsp:txXfrm>
    </dsp:sp>
    <dsp:sp modelId="{B902CB83-AD09-408C-AFB0-14D627845353}">
      <dsp:nvSpPr>
        <dsp:cNvPr id="0" name=""/>
        <dsp:cNvSpPr/>
      </dsp:nvSpPr>
      <dsp:spPr>
        <a:xfrm>
          <a:off x="0" y="1931139"/>
          <a:ext cx="6797675" cy="1787632"/>
        </a:xfrm>
        <a:prstGeom prst="roundRect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Can’t (and shouldn’t) be applied to everything</a:t>
          </a:r>
        </a:p>
      </dsp:txBody>
      <dsp:txXfrm>
        <a:off x="87265" y="2018404"/>
        <a:ext cx="6623145" cy="1613102"/>
      </dsp:txXfrm>
    </dsp:sp>
    <dsp:sp modelId="{4DCC0018-F6CC-437C-AE68-55CA0370AD4F}">
      <dsp:nvSpPr>
        <dsp:cNvPr id="0" name=""/>
        <dsp:cNvSpPr/>
      </dsp:nvSpPr>
      <dsp:spPr>
        <a:xfrm>
          <a:off x="0" y="3810932"/>
          <a:ext cx="6797675" cy="1787632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Some of these patterns require significant investment and a change in approach</a:t>
          </a:r>
        </a:p>
      </dsp:txBody>
      <dsp:txXfrm>
        <a:off x="87265" y="3898197"/>
        <a:ext cx="6623145" cy="16131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205D7-9C05-4710-AED3-632E24949A11}">
      <dsp:nvSpPr>
        <dsp:cNvPr id="0" name=""/>
        <dsp:cNvSpPr/>
      </dsp:nvSpPr>
      <dsp:spPr>
        <a:xfrm>
          <a:off x="0" y="1295"/>
          <a:ext cx="6797675" cy="12951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Event Driven Systems</a:t>
          </a:r>
          <a:endParaRPr lang="en-US" sz="5400" kern="1200"/>
        </a:p>
      </dsp:txBody>
      <dsp:txXfrm>
        <a:off x="63226" y="64521"/>
        <a:ext cx="6671223" cy="1168738"/>
      </dsp:txXfrm>
    </dsp:sp>
    <dsp:sp modelId="{289446A6-D5B7-4AB1-84E9-89FD023BD79D}">
      <dsp:nvSpPr>
        <dsp:cNvPr id="0" name=""/>
        <dsp:cNvSpPr/>
      </dsp:nvSpPr>
      <dsp:spPr>
        <a:xfrm>
          <a:off x="0" y="1452005"/>
          <a:ext cx="6797675" cy="1295190"/>
        </a:xfrm>
        <a:prstGeom prst="roundRect">
          <a:avLst/>
        </a:prstGeom>
        <a:solidFill>
          <a:schemeClr val="accent5">
            <a:hueOff val="709040"/>
            <a:satOff val="-7964"/>
            <a:lumOff val="-16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Microservices</a:t>
          </a:r>
          <a:endParaRPr lang="en-US" sz="5400" kern="1200"/>
        </a:p>
      </dsp:txBody>
      <dsp:txXfrm>
        <a:off x="63226" y="1515231"/>
        <a:ext cx="6671223" cy="1168738"/>
      </dsp:txXfrm>
    </dsp:sp>
    <dsp:sp modelId="{D8298D5A-D0C7-46EA-AA1A-8D9C48724782}">
      <dsp:nvSpPr>
        <dsp:cNvPr id="0" name=""/>
        <dsp:cNvSpPr/>
      </dsp:nvSpPr>
      <dsp:spPr>
        <a:xfrm>
          <a:off x="0" y="2902716"/>
          <a:ext cx="6797675" cy="1295190"/>
        </a:xfrm>
        <a:prstGeom prst="roundRect">
          <a:avLst/>
        </a:prstGeom>
        <a:solidFill>
          <a:schemeClr val="accent5">
            <a:hueOff val="1418080"/>
            <a:satOff val="-15927"/>
            <a:lumOff val="-339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Queues</a:t>
          </a:r>
          <a:endParaRPr lang="en-US" sz="5400" kern="1200"/>
        </a:p>
      </dsp:txBody>
      <dsp:txXfrm>
        <a:off x="63226" y="2965942"/>
        <a:ext cx="6671223" cy="1168738"/>
      </dsp:txXfrm>
    </dsp:sp>
    <dsp:sp modelId="{6D76E4EE-FC79-4058-940E-6B1D756C0A25}">
      <dsp:nvSpPr>
        <dsp:cNvPr id="0" name=""/>
        <dsp:cNvSpPr/>
      </dsp:nvSpPr>
      <dsp:spPr>
        <a:xfrm>
          <a:off x="0" y="4353426"/>
          <a:ext cx="6797675" cy="1295190"/>
        </a:xfrm>
        <a:prstGeom prst="roundRect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400" kern="1200"/>
            <a:t>Pub / Sub</a:t>
          </a:r>
          <a:endParaRPr lang="en-US" sz="5400" kern="1200"/>
        </a:p>
      </dsp:txBody>
      <dsp:txXfrm>
        <a:off x="63226" y="4416652"/>
        <a:ext cx="6671223" cy="11687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Services no longer need to know the location of other services.</a:t>
          </a:r>
          <a:endParaRPr lang="en-US" sz="2700" kern="1200" dirty="0"/>
        </a:p>
      </dsp:txBody>
      <dsp:txXfrm>
        <a:off x="356483" y="3344"/>
        <a:ext cx="3342037" cy="2005222"/>
      </dsp:txXfrm>
    </dsp:sp>
    <dsp:sp modelId="{CAEF6817-9AFD-40B5-83FE-644CDD4920B3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will not directly break because data has been changed upstream.</a:t>
          </a:r>
          <a:endParaRPr lang="en-US" sz="2700" kern="1200"/>
        </a:p>
      </dsp:txBody>
      <dsp:txXfrm>
        <a:off x="4032724" y="3344"/>
        <a:ext cx="3342037" cy="2005222"/>
      </dsp:txXfrm>
    </dsp:sp>
    <dsp:sp modelId="{BF8169B6-5E7D-44A2-996C-575FCFB3005E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are no longer dependant on the health of upstream services.</a:t>
          </a:r>
          <a:endParaRPr lang="en-US" sz="2700" kern="1200"/>
        </a:p>
      </dsp:txBody>
      <dsp:txXfrm>
        <a:off x="7708965" y="3344"/>
        <a:ext cx="3342037" cy="2005222"/>
      </dsp:txXfrm>
    </dsp:sp>
    <dsp:sp modelId="{0D568B78-4E42-4A38-A489-00B50ED9BD9F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Services no longer care what up and downstream services do.</a:t>
          </a:r>
          <a:endParaRPr lang="en-US" sz="2700" kern="1200"/>
        </a:p>
      </dsp:txBody>
      <dsp:txXfrm>
        <a:off x="4032724" y="2342770"/>
        <a:ext cx="3342037" cy="200522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Services are now dependent on a message broker.</a:t>
          </a:r>
          <a:endParaRPr lang="en-US" sz="2100" kern="1200" dirty="0"/>
        </a:p>
      </dsp:txBody>
      <dsp:txXfrm>
        <a:off x="0" y="1106217"/>
        <a:ext cx="3564839" cy="2138903"/>
      </dsp:txXfrm>
    </dsp:sp>
    <dsp:sp modelId="{A416E8C1-8D1A-4837-92A7-DB21BD2E6DEB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Although services will not </a:t>
          </a:r>
          <a:r>
            <a:rPr lang="en-GB" sz="2100" i="1" kern="1200"/>
            <a:t>directly </a:t>
          </a:r>
          <a:r>
            <a:rPr lang="en-GB" sz="2100" kern="1200"/>
            <a:t>break because upstream services have changed, if they are expecting data that has changed in format, they can still break.</a:t>
          </a:r>
          <a:endParaRPr lang="en-GB" sz="2100" kern="1200" dirty="0"/>
        </a:p>
      </dsp:txBody>
      <dsp:txXfrm>
        <a:off x="3921323" y="1106217"/>
        <a:ext cx="3564839" cy="2138903"/>
      </dsp:txXfrm>
    </dsp:sp>
    <dsp:sp modelId="{5F28A84F-3140-4396-A860-191D68D8465F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Although a service may not </a:t>
          </a:r>
          <a:r>
            <a:rPr lang="en-GB" sz="2100" i="1" kern="1200" dirty="0"/>
            <a:t>care</a:t>
          </a:r>
          <a:r>
            <a:rPr lang="en-GB" sz="2100" kern="1200" dirty="0"/>
            <a:t> what up and downstream services do, those things still need doing.</a:t>
          </a:r>
        </a:p>
      </dsp:txBody>
      <dsp:txXfrm>
        <a:off x="7842647" y="1106217"/>
        <a:ext cx="3564839" cy="21389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Still have a dependency on a sequence of events</a:t>
          </a:r>
          <a:endParaRPr lang="en-US" sz="2600" kern="1200" dirty="0"/>
        </a:p>
      </dsp:txBody>
      <dsp:txXfrm>
        <a:off x="0" y="1106217"/>
        <a:ext cx="3564839" cy="2138903"/>
      </dsp:txXfrm>
    </dsp:sp>
    <dsp:sp modelId="{3DD7818D-D7EF-476E-B571-01936EAFFA15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Separating tasks into logical blocks linked by a message broker tends away from Temporal Coupling</a:t>
          </a:r>
        </a:p>
      </dsp:txBody>
      <dsp:txXfrm>
        <a:off x="3921323" y="1106217"/>
        <a:ext cx="3564839" cy="2138903"/>
      </dsp:txXfrm>
    </dsp:sp>
    <dsp:sp modelId="{CA03EE09-91FC-4B3F-A200-7D3432A55E81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Whilst each event may need to occur in a sequence, that sequence is not known to any single other process</a:t>
          </a:r>
        </a:p>
      </dsp:txBody>
      <dsp:txXfrm>
        <a:off x="7842647" y="1106217"/>
        <a:ext cx="3564839" cy="213890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356483" y="3344"/>
          <a:ext cx="3342037" cy="20052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Each service collects tasks as it is ready</a:t>
          </a:r>
          <a:endParaRPr lang="en-US" sz="3000" kern="1200" dirty="0"/>
        </a:p>
      </dsp:txBody>
      <dsp:txXfrm>
        <a:off x="356483" y="3344"/>
        <a:ext cx="3342037" cy="2005222"/>
      </dsp:txXfrm>
    </dsp:sp>
    <dsp:sp modelId="{6DBC8E0C-1E5B-43F6-A705-72E16F4D3485}">
      <dsp:nvSpPr>
        <dsp:cNvPr id="0" name=""/>
        <dsp:cNvSpPr/>
      </dsp:nvSpPr>
      <dsp:spPr>
        <a:xfrm>
          <a:off x="4032724" y="3344"/>
          <a:ext cx="3342037" cy="2005222"/>
        </a:xfrm>
        <a:prstGeom prst="rect">
          <a:avLst/>
        </a:prstGeom>
        <a:solidFill>
          <a:schemeClr val="accent2">
            <a:hueOff val="13013"/>
            <a:satOff val="-8959"/>
            <a:lumOff val="-22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The message broker acts as a shock absorber</a:t>
          </a:r>
        </a:p>
      </dsp:txBody>
      <dsp:txXfrm>
        <a:off x="4032724" y="3344"/>
        <a:ext cx="3342037" cy="2005222"/>
      </dsp:txXfrm>
    </dsp:sp>
    <dsp:sp modelId="{8CEF7E76-5234-4DF9-86D6-D15DAB6D0867}">
      <dsp:nvSpPr>
        <dsp:cNvPr id="0" name=""/>
        <dsp:cNvSpPr/>
      </dsp:nvSpPr>
      <dsp:spPr>
        <a:xfrm>
          <a:off x="7708965" y="3344"/>
          <a:ext cx="3342037" cy="2005222"/>
        </a:xfrm>
        <a:prstGeom prst="rect">
          <a:avLst/>
        </a:prstGeom>
        <a:solidFill>
          <a:schemeClr val="accent2">
            <a:hueOff val="26025"/>
            <a:satOff val="-17917"/>
            <a:lumOff val="-457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Multiple services can deal with the same queue or topic</a:t>
          </a:r>
        </a:p>
      </dsp:txBody>
      <dsp:txXfrm>
        <a:off x="7708965" y="3344"/>
        <a:ext cx="3342037" cy="2005222"/>
      </dsp:txXfrm>
    </dsp:sp>
    <dsp:sp modelId="{EA9B030B-B646-4F1A-98FA-A81B2776AE0A}">
      <dsp:nvSpPr>
        <dsp:cNvPr id="0" name=""/>
        <dsp:cNvSpPr/>
      </dsp:nvSpPr>
      <dsp:spPr>
        <a:xfrm>
          <a:off x="4032724" y="2342770"/>
          <a:ext cx="3342037" cy="2005222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Load can be distributed across processes and therefore machines</a:t>
          </a:r>
        </a:p>
      </dsp:txBody>
      <dsp:txXfrm>
        <a:off x="4032724" y="2342770"/>
        <a:ext cx="3342037" cy="200522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BEEA9-F185-46D6-A1F9-F8BC6C080A88}">
      <dsp:nvSpPr>
        <dsp:cNvPr id="0" name=""/>
        <dsp:cNvSpPr/>
      </dsp:nvSpPr>
      <dsp:spPr>
        <a:xfrm>
          <a:off x="0" y="1106217"/>
          <a:ext cx="3564839" cy="21389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Fire and forget can lead to a worse (at least different) user experience</a:t>
          </a:r>
          <a:endParaRPr lang="en-US" sz="3000" kern="1200" dirty="0"/>
        </a:p>
      </dsp:txBody>
      <dsp:txXfrm>
        <a:off x="0" y="1106217"/>
        <a:ext cx="3564839" cy="2138903"/>
      </dsp:txXfrm>
    </dsp:sp>
    <dsp:sp modelId="{14370379-0FF8-4212-96E9-9D8F34DAFCF9}">
      <dsp:nvSpPr>
        <dsp:cNvPr id="0" name=""/>
        <dsp:cNvSpPr/>
      </dsp:nvSpPr>
      <dsp:spPr>
        <a:xfrm>
          <a:off x="3921323" y="1106217"/>
          <a:ext cx="3564839" cy="21389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Response times are much faster, as you no longer actually wait for the response</a:t>
          </a:r>
        </a:p>
      </dsp:txBody>
      <dsp:txXfrm>
        <a:off x="3921323" y="1106217"/>
        <a:ext cx="3564839" cy="2138903"/>
      </dsp:txXfrm>
    </dsp:sp>
    <dsp:sp modelId="{0FD98120-85B6-4B7F-B827-937E8133AA9E}">
      <dsp:nvSpPr>
        <dsp:cNvPr id="0" name=""/>
        <dsp:cNvSpPr/>
      </dsp:nvSpPr>
      <dsp:spPr>
        <a:xfrm>
          <a:off x="7842647" y="1106217"/>
          <a:ext cx="3564839" cy="21389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But what if you need a response?</a:t>
          </a:r>
        </a:p>
      </dsp:txBody>
      <dsp:txXfrm>
        <a:off x="7842647" y="1106217"/>
        <a:ext cx="3564839" cy="213890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6AAB6-0C18-44A2-B213-B9FB9C4BE80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361575-A6C5-4744-93CC-FBB0AAD6649E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7298A-C073-4851-9041-5FBFB53AA346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Event Sourcing</a:t>
          </a:r>
          <a:endParaRPr lang="en-US" sz="2300" kern="1200"/>
        </a:p>
      </dsp:txBody>
      <dsp:txXfrm>
        <a:off x="35606" y="2725540"/>
        <a:ext cx="2981250" cy="720000"/>
      </dsp:txXfrm>
    </dsp:sp>
    <dsp:sp modelId="{B1A78D8C-DABF-4B5B-ADF7-8F8C57725CF3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03134B-D020-417A-A5FD-837F4AEA4B79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03454-E5F1-4AB1-9515-3D98E9C4C46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Store and process server-side events</a:t>
          </a:r>
          <a:endParaRPr lang="en-US" sz="2300" kern="1200"/>
        </a:p>
      </dsp:txBody>
      <dsp:txXfrm>
        <a:off x="3538574" y="2725540"/>
        <a:ext cx="2981250" cy="720000"/>
      </dsp:txXfrm>
    </dsp:sp>
    <dsp:sp modelId="{357FD69D-A9A1-431B-97E1-D59155A91A64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6DB3B-F117-44DD-9F05-FC31F097938A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6B598-BE08-425F-8111-09E7D39FF4A5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dirty="0"/>
            <a:t>Audit</a:t>
          </a:r>
          <a:endParaRPr lang="en-US" sz="2300" kern="1200" dirty="0"/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256A2-8C3A-411B-B7BE-E869DFEA30B9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Non-functional requirements</a:t>
          </a:r>
          <a:endParaRPr lang="en-US" sz="3300" kern="1200" dirty="0"/>
        </a:p>
      </dsp:txBody>
      <dsp:txXfrm>
        <a:off x="377190" y="3160"/>
        <a:ext cx="2907506" cy="1744503"/>
      </dsp:txXfrm>
    </dsp:sp>
    <dsp:sp modelId="{DBA29314-579C-4E9D-9196-E9E66945650A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2">
            <a:hueOff val="9759"/>
            <a:satOff val="-6719"/>
            <a:lumOff val="-171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Functional requirements</a:t>
          </a:r>
          <a:endParaRPr lang="en-US" sz="3300" kern="1200"/>
        </a:p>
      </dsp:txBody>
      <dsp:txXfrm>
        <a:off x="3575446" y="3160"/>
        <a:ext cx="2907506" cy="1744503"/>
      </dsp:txXfrm>
    </dsp:sp>
    <dsp:sp modelId="{3ADB308D-F7B3-489A-8766-247998DFC44A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2">
            <a:hueOff val="19519"/>
            <a:satOff val="-13438"/>
            <a:lumOff val="-34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Documentation</a:t>
          </a:r>
          <a:endParaRPr lang="en-US" sz="3300" kern="1200"/>
        </a:p>
      </dsp:txBody>
      <dsp:txXfrm>
        <a:off x="6773703" y="3160"/>
        <a:ext cx="2907506" cy="1744503"/>
      </dsp:txXfrm>
    </dsp:sp>
    <dsp:sp modelId="{B23FFE8A-155E-4454-A6BE-1FCD0BE55259}">
      <dsp:nvSpPr>
        <dsp:cNvPr id="0" name=""/>
        <dsp:cNvSpPr/>
      </dsp:nvSpPr>
      <dsp:spPr>
        <a:xfrm>
          <a:off x="1976318" y="2038415"/>
          <a:ext cx="2907506" cy="1744503"/>
        </a:xfrm>
        <a:prstGeom prst="rect">
          <a:avLst/>
        </a:prstGeom>
        <a:solidFill>
          <a:schemeClr val="accent2">
            <a:hueOff val="29278"/>
            <a:satOff val="-20157"/>
            <a:lumOff val="-51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Project management</a:t>
          </a:r>
          <a:endParaRPr lang="en-US" sz="3300" kern="1200" dirty="0"/>
        </a:p>
      </dsp:txBody>
      <dsp:txXfrm>
        <a:off x="1976318" y="2038415"/>
        <a:ext cx="2907506" cy="1744503"/>
      </dsp:txXfrm>
    </dsp:sp>
    <dsp:sp modelId="{7C679829-2C0E-4099-AABF-56886A4ADDBE}">
      <dsp:nvSpPr>
        <dsp:cNvPr id="0" name=""/>
        <dsp:cNvSpPr/>
      </dsp:nvSpPr>
      <dsp:spPr>
        <a:xfrm>
          <a:off x="5174575" y="2038415"/>
          <a:ext cx="2907506" cy="1744503"/>
        </a:xfrm>
        <a:prstGeom prst="rect">
          <a:avLst/>
        </a:prstGeom>
        <a:solidFill>
          <a:schemeClr val="accent2">
            <a:hueOff val="39038"/>
            <a:satOff val="-26876"/>
            <a:lumOff val="-68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Politics</a:t>
          </a:r>
          <a:endParaRPr lang="en-US" sz="3300" kern="1200"/>
        </a:p>
      </dsp:txBody>
      <dsp:txXfrm>
        <a:off x="5174575" y="2038415"/>
        <a:ext cx="2907506" cy="174450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C49CB-2FDA-41E8-8BB1-153629F175B5}">
      <dsp:nvSpPr>
        <dsp:cNvPr id="0" name=""/>
        <dsp:cNvSpPr/>
      </dsp:nvSpPr>
      <dsp:spPr>
        <a:xfrm>
          <a:off x="1176338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F2BF8-E595-4B63-9C47-EC492E163485}">
      <dsp:nvSpPr>
        <dsp:cNvPr id="0" name=""/>
        <dsp:cNvSpPr/>
      </dsp:nvSpPr>
      <dsp:spPr>
        <a:xfrm>
          <a:off x="738862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Auditing for free</a:t>
          </a:r>
        </a:p>
      </dsp:txBody>
      <dsp:txXfrm>
        <a:off x="738862" y="1176499"/>
        <a:ext cx="1590820" cy="636328"/>
      </dsp:txXfrm>
    </dsp:sp>
    <dsp:sp modelId="{25C82D36-1EEB-41ED-92AC-35746FBB8504}">
      <dsp:nvSpPr>
        <dsp:cNvPr id="0" name=""/>
        <dsp:cNvSpPr/>
      </dsp:nvSpPr>
      <dsp:spPr>
        <a:xfrm>
          <a:off x="3045552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CD893-907C-4CAF-A9A0-AFE1AAA36E02}">
      <dsp:nvSpPr>
        <dsp:cNvPr id="0" name=""/>
        <dsp:cNvSpPr/>
      </dsp:nvSpPr>
      <dsp:spPr>
        <a:xfrm>
          <a:off x="2608076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Accurate log of everything that has happened to the system</a:t>
          </a:r>
        </a:p>
      </dsp:txBody>
      <dsp:txXfrm>
        <a:off x="2608076" y="1176499"/>
        <a:ext cx="1590820" cy="636328"/>
      </dsp:txXfrm>
    </dsp:sp>
    <dsp:sp modelId="{1C3EE690-DEBE-459C-B2DB-D888D066B6B8}">
      <dsp:nvSpPr>
        <dsp:cNvPr id="0" name=""/>
        <dsp:cNvSpPr/>
      </dsp:nvSpPr>
      <dsp:spPr>
        <a:xfrm>
          <a:off x="2110945" y="2210532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61F2B-ECD1-4741-8DFC-356B4874E21E}">
      <dsp:nvSpPr>
        <dsp:cNvPr id="0" name=""/>
        <dsp:cNvSpPr/>
      </dsp:nvSpPr>
      <dsp:spPr>
        <a:xfrm>
          <a:off x="1673469" y="3167803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Testing</a:t>
          </a:r>
        </a:p>
      </dsp:txBody>
      <dsp:txXfrm>
        <a:off x="1673469" y="3167803"/>
        <a:ext cx="1590820" cy="63632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93E42-F70F-469B-B255-8C0BB3CBE7D2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88767B-B7C9-4844-B942-EF696AF811BF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CQRS</a:t>
          </a:r>
          <a:endParaRPr lang="en-US" sz="3200" kern="1200"/>
        </a:p>
      </dsp:txBody>
      <dsp:txXfrm>
        <a:off x="285097" y="2346338"/>
        <a:ext cx="2832300" cy="720000"/>
      </dsp:txXfrm>
    </dsp:sp>
    <dsp:sp modelId="{19257E6D-A295-4EEA-85D6-7FDF9EEFBE66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307577-D00B-434B-96EA-590E16575E21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Scaling</a:t>
          </a:r>
          <a:endParaRPr lang="en-US" sz="3200" kern="1200"/>
        </a:p>
      </dsp:txBody>
      <dsp:txXfrm>
        <a:off x="3613050" y="2346338"/>
        <a:ext cx="2832300" cy="720000"/>
      </dsp:txXfrm>
    </dsp:sp>
    <dsp:sp modelId="{BB3DA3C1-7A9D-4EEC-8FBF-22DD53BA283F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CDC5D-1A84-4E50-BAFB-8964319933E3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High Throughput</a:t>
          </a:r>
          <a:endParaRPr lang="en-US" sz="3200" kern="1200"/>
        </a:p>
      </dsp:txBody>
      <dsp:txXfrm>
        <a:off x="6941002" y="2346338"/>
        <a:ext cx="28323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F68C0-2A3C-45D6-81CB-3BB55A4C8230}">
      <dsp:nvSpPr>
        <dsp:cNvPr id="0" name=""/>
        <dsp:cNvSpPr/>
      </dsp:nvSpPr>
      <dsp:spPr>
        <a:xfrm>
          <a:off x="331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D797B-6648-4FD5-9A7B-50FFE96C7AD6}">
      <dsp:nvSpPr>
        <dsp:cNvPr id="0" name=""/>
        <dsp:cNvSpPr/>
      </dsp:nvSpPr>
      <dsp:spPr>
        <a:xfrm>
          <a:off x="331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Establish a manual process</a:t>
          </a:r>
          <a:endParaRPr lang="en-US" sz="3000" kern="1200"/>
        </a:p>
      </dsp:txBody>
      <dsp:txXfrm>
        <a:off x="331199" y="1748978"/>
        <a:ext cx="4320000" cy="648000"/>
      </dsp:txXfrm>
    </dsp:sp>
    <dsp:sp modelId="{890E42C0-4738-4234-81C4-A2A06963FF45}">
      <dsp:nvSpPr>
        <dsp:cNvPr id="0" name=""/>
        <dsp:cNvSpPr/>
      </dsp:nvSpPr>
      <dsp:spPr>
        <a:xfrm>
          <a:off x="331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do you do?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How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When do you do it?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Why do you do it?</a:t>
          </a:r>
          <a:endParaRPr lang="en-US" sz="1700" kern="1200"/>
        </a:p>
      </dsp:txBody>
      <dsp:txXfrm>
        <a:off x="331199" y="2469453"/>
        <a:ext cx="4320000" cy="1235469"/>
      </dsp:txXfrm>
    </dsp:sp>
    <dsp:sp modelId="{FF0C3661-EFB8-498A-AB83-768057164C36}">
      <dsp:nvSpPr>
        <dsp:cNvPr id="0" name=""/>
        <dsp:cNvSpPr/>
      </dsp:nvSpPr>
      <dsp:spPr>
        <a:xfrm>
          <a:off x="5407199" y="811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9E219D-C9B9-4ED7-A89D-4A8C52F9DB2C}">
      <dsp:nvSpPr>
        <dsp:cNvPr id="0" name=""/>
        <dsp:cNvSpPr/>
      </dsp:nvSpPr>
      <dsp:spPr>
        <a:xfrm>
          <a:off x="5407199" y="174897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000" kern="1200"/>
            <a:t>Sketch out a flow diagram</a:t>
          </a:r>
          <a:endParaRPr lang="en-US" sz="3000" kern="1200"/>
        </a:p>
      </dsp:txBody>
      <dsp:txXfrm>
        <a:off x="5407199" y="1748978"/>
        <a:ext cx="4320000" cy="648000"/>
      </dsp:txXfrm>
    </dsp:sp>
    <dsp:sp modelId="{BBF11AF1-4355-4CAD-96BA-9B09B26518DD}">
      <dsp:nvSpPr>
        <dsp:cNvPr id="0" name=""/>
        <dsp:cNvSpPr/>
      </dsp:nvSpPr>
      <dsp:spPr>
        <a:xfrm>
          <a:off x="5407199" y="2469453"/>
          <a:ext cx="4320000" cy="123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Map each node to a ticket number</a:t>
          </a:r>
          <a:endParaRPr lang="en-US" sz="1700" kern="1200"/>
        </a:p>
      </dsp:txBody>
      <dsp:txXfrm>
        <a:off x="5407199" y="2469453"/>
        <a:ext cx="4320000" cy="12354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C5568-65E2-4A4C-8DB9-76B8E51A2A5C}">
      <dsp:nvSpPr>
        <dsp:cNvPr id="0" name=""/>
        <dsp:cNvSpPr/>
      </dsp:nvSpPr>
      <dsp:spPr>
        <a:xfrm>
          <a:off x="12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Once an MVP is established – stick to it – it’s viable!</a:t>
          </a:r>
          <a:endParaRPr lang="en-US" sz="4500" kern="1200" dirty="0"/>
        </a:p>
      </dsp:txBody>
      <dsp:txXfrm>
        <a:off x="1227" y="575116"/>
        <a:ext cx="4788544" cy="2873126"/>
      </dsp:txXfrm>
    </dsp:sp>
    <dsp:sp modelId="{935B1B8F-57FB-478E-94A0-028D6D27D961}">
      <dsp:nvSpPr>
        <dsp:cNvPr id="0" name=""/>
        <dsp:cNvSpPr/>
      </dsp:nvSpPr>
      <dsp:spPr>
        <a:xfrm>
          <a:off x="5268627" y="575116"/>
          <a:ext cx="4788544" cy="287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/>
            <a:t>If the MVP changes, establish a new MVP and document it.</a:t>
          </a:r>
          <a:endParaRPr lang="en-US" sz="4500" kern="1200"/>
        </a:p>
      </dsp:txBody>
      <dsp:txXfrm>
        <a:off x="5268627" y="575116"/>
        <a:ext cx="4788544" cy="28731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1742C-F39A-4B61-834F-272A92EEEEF6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8C817-30CD-40BB-AFB0-AA328E5788AA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2BCB6-6AE3-4694-B9E6-FDCDCAFB3FA8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Never ask which NFRs a client wants</a:t>
          </a:r>
          <a:endParaRPr lang="en-US" sz="1700" kern="1200"/>
        </a:p>
      </dsp:txBody>
      <dsp:txXfrm>
        <a:off x="372805" y="2356270"/>
        <a:ext cx="2058075" cy="720000"/>
      </dsp:txXfrm>
    </dsp:sp>
    <dsp:sp modelId="{2E6EAF78-728B-437A-BFE9-963B5F117E86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8E2D6-1EE9-4A7B-B4DE-1FEC235F27AC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426C-DE67-467E-8693-3A40BD0A13DE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usages and limits</a:t>
          </a:r>
          <a:endParaRPr lang="en-US" sz="1700" kern="1200"/>
        </a:p>
      </dsp:txBody>
      <dsp:txXfrm>
        <a:off x="2791043" y="2356270"/>
        <a:ext cx="2058075" cy="720000"/>
      </dsp:txXfrm>
    </dsp:sp>
    <dsp:sp modelId="{8C82F9CD-5145-4C88-A927-A0B670BABC8A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56139-A9C7-4238-A26E-154398D4F2DF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C26CA-6C17-4C32-B088-067535424E3B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budget</a:t>
          </a:r>
          <a:endParaRPr lang="en-US" sz="1700" kern="1200"/>
        </a:p>
      </dsp:txBody>
      <dsp:txXfrm>
        <a:off x="5209281" y="2356270"/>
        <a:ext cx="2058075" cy="720000"/>
      </dsp:txXfrm>
    </dsp:sp>
    <dsp:sp modelId="{DC3233B3-B7BC-4F9F-9E54-1F0F5BCB9C99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052CB-2F69-40A0-87EE-5F7C4D3D9FE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3530F7-44A5-447B-9524-EE2035AD558E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Ask about good days and bad days</a:t>
          </a:r>
          <a:endParaRPr lang="en-US" sz="1700" kern="1200"/>
        </a:p>
      </dsp:txBody>
      <dsp:txXfrm>
        <a:off x="7627519" y="2356270"/>
        <a:ext cx="2058075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D4373-F6B9-4F4D-9A4B-35B3D420F1A7}">
      <dsp:nvSpPr>
        <dsp:cNvPr id="0" name=""/>
        <dsp:cNvSpPr/>
      </dsp:nvSpPr>
      <dsp:spPr>
        <a:xfrm>
          <a:off x="3781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Software Speed</a:t>
          </a:r>
          <a:endParaRPr lang="en-US" sz="2500" kern="1200"/>
        </a:p>
      </dsp:txBody>
      <dsp:txXfrm>
        <a:off x="3781" y="67841"/>
        <a:ext cx="2273944" cy="903653"/>
      </dsp:txXfrm>
    </dsp:sp>
    <dsp:sp modelId="{7ACFC8FA-7214-4134-AD69-BABD7D39B924}">
      <dsp:nvSpPr>
        <dsp:cNvPr id="0" name=""/>
        <dsp:cNvSpPr/>
      </dsp:nvSpPr>
      <dsp:spPr>
        <a:xfrm>
          <a:off x="3781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Responsive / latency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Throughput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Capacity</a:t>
          </a:r>
          <a:endParaRPr lang="en-US" sz="2500" kern="1200"/>
        </a:p>
      </dsp:txBody>
      <dsp:txXfrm>
        <a:off x="3781" y="971495"/>
        <a:ext cx="2273944" cy="2746742"/>
      </dsp:txXfrm>
    </dsp:sp>
    <dsp:sp modelId="{B2B42512-B7B9-4ECD-A779-DB4FB4BA6FFE}">
      <dsp:nvSpPr>
        <dsp:cNvPr id="0" name=""/>
        <dsp:cNvSpPr/>
      </dsp:nvSpPr>
      <dsp:spPr>
        <a:xfrm>
          <a:off x="2596078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Scale</a:t>
          </a:r>
          <a:endParaRPr lang="en-US" sz="2500" kern="1200"/>
        </a:p>
      </dsp:txBody>
      <dsp:txXfrm>
        <a:off x="2596078" y="67841"/>
        <a:ext cx="2273944" cy="903653"/>
      </dsp:txXfrm>
    </dsp:sp>
    <dsp:sp modelId="{5C18A9E8-E3DF-45E4-BC23-08CEC96AB1B9}">
      <dsp:nvSpPr>
        <dsp:cNvPr id="0" name=""/>
        <dsp:cNvSpPr/>
      </dsp:nvSpPr>
      <dsp:spPr>
        <a:xfrm>
          <a:off x="2596078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Concurrency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State</a:t>
          </a:r>
          <a:endParaRPr lang="en-US" sz="2500" kern="1200"/>
        </a:p>
      </dsp:txBody>
      <dsp:txXfrm>
        <a:off x="2596078" y="971495"/>
        <a:ext cx="2273944" cy="2746742"/>
      </dsp:txXfrm>
    </dsp:sp>
    <dsp:sp modelId="{91801D1D-57B1-45FA-AD97-EFE492FEC605}">
      <dsp:nvSpPr>
        <dsp:cNvPr id="0" name=""/>
        <dsp:cNvSpPr/>
      </dsp:nvSpPr>
      <dsp:spPr>
        <a:xfrm>
          <a:off x="5188376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Reliable</a:t>
          </a:r>
          <a:endParaRPr lang="en-US" sz="2500" kern="1200"/>
        </a:p>
      </dsp:txBody>
      <dsp:txXfrm>
        <a:off x="5188376" y="67841"/>
        <a:ext cx="2273944" cy="903653"/>
      </dsp:txXfrm>
    </dsp:sp>
    <dsp:sp modelId="{52B33C0A-ACAC-479B-B3F2-DC6D4344129D}">
      <dsp:nvSpPr>
        <dsp:cNvPr id="0" name=""/>
        <dsp:cNvSpPr/>
      </dsp:nvSpPr>
      <dsp:spPr>
        <a:xfrm>
          <a:off x="5188376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Usable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Availability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Secure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Testable</a:t>
          </a:r>
        </a:p>
      </dsp:txBody>
      <dsp:txXfrm>
        <a:off x="5188376" y="971495"/>
        <a:ext cx="2273944" cy="2746742"/>
      </dsp:txXfrm>
    </dsp:sp>
    <dsp:sp modelId="{9A8CCAF7-8E90-46CF-B859-BB41E27D7258}">
      <dsp:nvSpPr>
        <dsp:cNvPr id="0" name=""/>
        <dsp:cNvSpPr/>
      </dsp:nvSpPr>
      <dsp:spPr>
        <a:xfrm>
          <a:off x="7780673" y="67841"/>
          <a:ext cx="2273944" cy="903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Speed to Market</a:t>
          </a:r>
          <a:endParaRPr lang="en-US" sz="2500" kern="1200"/>
        </a:p>
      </dsp:txBody>
      <dsp:txXfrm>
        <a:off x="7780673" y="67841"/>
        <a:ext cx="2273944" cy="903653"/>
      </dsp:txXfrm>
    </dsp:sp>
    <dsp:sp modelId="{C00CC7CA-95F5-4704-B1DB-BE1F8E6EF009}">
      <dsp:nvSpPr>
        <dsp:cNvPr id="0" name=""/>
        <dsp:cNvSpPr/>
      </dsp:nvSpPr>
      <dsp:spPr>
        <a:xfrm>
          <a:off x="7780673" y="971495"/>
          <a:ext cx="2273944" cy="274674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Maintainable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Portable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Flexible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Extensible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Supportable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Deployable</a:t>
          </a:r>
        </a:p>
      </dsp:txBody>
      <dsp:txXfrm>
        <a:off x="7780673" y="971495"/>
        <a:ext cx="2273944" cy="2746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5F1E61-7E15-4956-B2D7-EF98433B6126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987F6-B10D-4201-BA77-401D16687962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57D91-6000-49CF-9C33-ABCD0FA8CCB0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Benchmark – how fast do you need and why</a:t>
          </a:r>
          <a:endParaRPr lang="en-US" sz="2500" kern="1200"/>
        </a:p>
      </dsp:txBody>
      <dsp:txXfrm>
        <a:off x="1821827" y="854392"/>
        <a:ext cx="4670412" cy="1577340"/>
      </dsp:txXfrm>
    </dsp:sp>
    <dsp:sp modelId="{4A7DAB8E-708A-4726-AA33-F595CF6A61D2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73CAB-2D80-45C5-824A-F7FF59F4E646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B0FB9D-A3A6-4A5C-992C-6D67104CF157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What needs to be fast – does the system really need to be fast, or just responsive?</a:t>
          </a:r>
          <a:endParaRPr lang="en-US" sz="2500" kern="1200"/>
        </a:p>
      </dsp:txBody>
      <dsp:txXfrm>
        <a:off x="1821827" y="2826067"/>
        <a:ext cx="4670412" cy="1577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9C2EB4-EC6C-40DF-B493-A822318C7484}">
      <dsp:nvSpPr>
        <dsp:cNvPr id="0" name=""/>
        <dsp:cNvSpPr/>
      </dsp:nvSpPr>
      <dsp:spPr>
        <a:xfrm>
          <a:off x="0" y="854392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53923B-CBD0-454C-A0FE-F01C64185BA5}">
      <dsp:nvSpPr>
        <dsp:cNvPr id="0" name=""/>
        <dsp:cNvSpPr/>
      </dsp:nvSpPr>
      <dsp:spPr>
        <a:xfrm>
          <a:off x="477145" y="1209293"/>
          <a:ext cx="867537" cy="8675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EA610-4255-4A83-9551-4E605BA71535}">
      <dsp:nvSpPr>
        <dsp:cNvPr id="0" name=""/>
        <dsp:cNvSpPr/>
      </dsp:nvSpPr>
      <dsp:spPr>
        <a:xfrm>
          <a:off x="1821827" y="854392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Define scale</a:t>
          </a:r>
          <a:endParaRPr lang="en-US" sz="2500" kern="1200"/>
        </a:p>
      </dsp:txBody>
      <dsp:txXfrm>
        <a:off x="1821827" y="854392"/>
        <a:ext cx="4670412" cy="1577340"/>
      </dsp:txXfrm>
    </dsp:sp>
    <dsp:sp modelId="{ABE078DD-A7CD-47A7-812A-B42205955CC1}">
      <dsp:nvSpPr>
        <dsp:cNvPr id="0" name=""/>
        <dsp:cNvSpPr/>
      </dsp:nvSpPr>
      <dsp:spPr>
        <a:xfrm>
          <a:off x="0" y="2826067"/>
          <a:ext cx="6492240" cy="15773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77E179-B675-4077-8327-CFDF6EC1373E}">
      <dsp:nvSpPr>
        <dsp:cNvPr id="0" name=""/>
        <dsp:cNvSpPr/>
      </dsp:nvSpPr>
      <dsp:spPr>
        <a:xfrm>
          <a:off x="477145" y="3180969"/>
          <a:ext cx="867537" cy="8675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CC0D4-37CB-421F-A317-22A5DF6E6A5D}">
      <dsp:nvSpPr>
        <dsp:cNvPr id="0" name=""/>
        <dsp:cNvSpPr/>
      </dsp:nvSpPr>
      <dsp:spPr>
        <a:xfrm>
          <a:off x="1821827" y="2826067"/>
          <a:ext cx="4670412" cy="1577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935" tIns="166935" rIns="166935" bIns="16693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Is the scale in peaks and troughs</a:t>
          </a:r>
          <a:endParaRPr lang="en-US" sz="2500" kern="1200" dirty="0"/>
        </a:p>
      </dsp:txBody>
      <dsp:txXfrm>
        <a:off x="1821827" y="2826067"/>
        <a:ext cx="4670412" cy="1577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4CB1E-6D0F-43FB-B192-92C3900B1E9D}">
      <dsp:nvSpPr>
        <dsp:cNvPr id="0" name=""/>
        <dsp:cNvSpPr/>
      </dsp:nvSpPr>
      <dsp:spPr>
        <a:xfrm>
          <a:off x="0" y="641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796F0-C920-4EB7-87BD-F0A3E850BCEA}">
      <dsp:nvSpPr>
        <dsp:cNvPr id="0" name=""/>
        <dsp:cNvSpPr/>
      </dsp:nvSpPr>
      <dsp:spPr>
        <a:xfrm>
          <a:off x="454313" y="338560"/>
          <a:ext cx="826023" cy="8260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833A7-F437-407C-AE87-0334224F0020}">
      <dsp:nvSpPr>
        <dsp:cNvPr id="0" name=""/>
        <dsp:cNvSpPr/>
      </dsp:nvSpPr>
      <dsp:spPr>
        <a:xfrm>
          <a:off x="1734650" y="641"/>
          <a:ext cx="2921508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do we mean by reliable?</a:t>
          </a:r>
          <a:endParaRPr lang="en-US" sz="2500" kern="1200" dirty="0"/>
        </a:p>
      </dsp:txBody>
      <dsp:txXfrm>
        <a:off x="1734650" y="641"/>
        <a:ext cx="2921508" cy="1501861"/>
      </dsp:txXfrm>
    </dsp:sp>
    <dsp:sp modelId="{475DA00D-1574-4DB9-B236-A6A8CFB5B6D2}">
      <dsp:nvSpPr>
        <dsp:cNvPr id="0" name=""/>
        <dsp:cNvSpPr/>
      </dsp:nvSpPr>
      <dsp:spPr>
        <a:xfrm>
          <a:off x="4656158" y="641"/>
          <a:ext cx="1836081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Is available and usable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Has no faults</a:t>
          </a:r>
          <a:endParaRPr lang="en-US" sz="1600" kern="120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Secure</a:t>
          </a:r>
          <a:endParaRPr lang="en-US" sz="1600" kern="1200"/>
        </a:p>
      </dsp:txBody>
      <dsp:txXfrm>
        <a:off x="4656158" y="641"/>
        <a:ext cx="1836081" cy="1501861"/>
      </dsp:txXfrm>
    </dsp:sp>
    <dsp:sp modelId="{4D75671A-33A0-4829-BCAA-8D62BB95A828}">
      <dsp:nvSpPr>
        <dsp:cNvPr id="0" name=""/>
        <dsp:cNvSpPr/>
      </dsp:nvSpPr>
      <dsp:spPr>
        <a:xfrm>
          <a:off x="0" y="1877969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24A68-33B6-4B1F-8ED5-415DC9FE4FFC}">
      <dsp:nvSpPr>
        <dsp:cNvPr id="0" name=""/>
        <dsp:cNvSpPr/>
      </dsp:nvSpPr>
      <dsp:spPr>
        <a:xfrm>
          <a:off x="454313" y="2215888"/>
          <a:ext cx="826023" cy="8260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1BA1B-8F47-4A83-AA10-8225BFC49295}">
      <dsp:nvSpPr>
        <dsp:cNvPr id="0" name=""/>
        <dsp:cNvSpPr/>
      </dsp:nvSpPr>
      <dsp:spPr>
        <a:xfrm>
          <a:off x="1734650" y="1877969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Supportable and supported</a:t>
          </a:r>
          <a:endParaRPr lang="en-US" sz="2500" kern="1200"/>
        </a:p>
      </dsp:txBody>
      <dsp:txXfrm>
        <a:off x="1734650" y="1877969"/>
        <a:ext cx="4757589" cy="1501861"/>
      </dsp:txXfrm>
    </dsp:sp>
    <dsp:sp modelId="{55F41D97-0E0A-488A-B17E-D8A0154BC4DC}">
      <dsp:nvSpPr>
        <dsp:cNvPr id="0" name=""/>
        <dsp:cNvSpPr/>
      </dsp:nvSpPr>
      <dsp:spPr>
        <a:xfrm>
          <a:off x="0" y="3755296"/>
          <a:ext cx="6492240" cy="150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710BB9-8894-451A-BFE8-2297F1DF2E62}">
      <dsp:nvSpPr>
        <dsp:cNvPr id="0" name=""/>
        <dsp:cNvSpPr/>
      </dsp:nvSpPr>
      <dsp:spPr>
        <a:xfrm>
          <a:off x="454313" y="4093215"/>
          <a:ext cx="826023" cy="8260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DF58-ACBE-4E85-92EB-712E7AB4449E}">
      <dsp:nvSpPr>
        <dsp:cNvPr id="0" name=""/>
        <dsp:cNvSpPr/>
      </dsp:nvSpPr>
      <dsp:spPr>
        <a:xfrm>
          <a:off x="1734650" y="3755296"/>
          <a:ext cx="4757589" cy="150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947" tIns="158947" rIns="158947" bIns="15894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Tested (all software is tested)</a:t>
          </a:r>
          <a:endParaRPr lang="en-US" sz="2500" kern="1200"/>
        </a:p>
      </dsp:txBody>
      <dsp:txXfrm>
        <a:off x="1734650" y="3755296"/>
        <a:ext cx="4757589" cy="1501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8F1DB-A55D-4EBE-8459-EF96BA64849F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A1944-741C-4A49-B922-01698E2D4C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36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21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Default communication method is something like an API call</a:t>
            </a:r>
          </a:p>
          <a:p>
            <a:endParaRPr lang="en-GB" dirty="0"/>
          </a:p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781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4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Service 1 calls Service 2 directly, that means…</a:t>
            </a:r>
          </a:p>
          <a:p>
            <a:endParaRPr lang="en-GB" dirty="0"/>
          </a:p>
          <a:p>
            <a:r>
              <a:rPr lang="en-GB" dirty="0"/>
              <a:t>When Service 1 – or the CRM back end, called Service 2, or the Customer Service, it created a dependency – if service 2 changes, service 1 breaks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0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Method2 depends on Method1 being executed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52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unstable internet connection (BB)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72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a really basic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34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29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322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17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Non-functional requirements – Software speed, reliability, scale, speed to market (</a:t>
            </a:r>
            <a:r>
              <a:rPr lang="en-GB" dirty="0" err="1"/>
              <a:t>ilities</a:t>
            </a:r>
            <a:r>
              <a:rPr lang="en-GB" dirty="0"/>
              <a:t>) – reliability, </a:t>
            </a:r>
            <a:r>
              <a:rPr lang="en-GB" dirty="0" err="1"/>
              <a:t>scaleability</a:t>
            </a:r>
            <a:r>
              <a:rPr lang="en-GB" dirty="0"/>
              <a:t>, testability, </a:t>
            </a:r>
            <a:r>
              <a:rPr lang="en-GB" dirty="0" err="1"/>
              <a:t>sillyility</a:t>
            </a:r>
            <a:r>
              <a:rPr lang="en-GB" dirty="0"/>
              <a:t>, etc..</a:t>
            </a:r>
          </a:p>
          <a:p>
            <a:r>
              <a:rPr lang="en-GB" dirty="0"/>
              <a:t>Functional requirements – what the software does</a:t>
            </a:r>
          </a:p>
          <a:p>
            <a:r>
              <a:rPr lang="en-GB" dirty="0"/>
              <a:t>Documentation – ADRs, where are the docs, what is documented and how?  Who is responsible</a:t>
            </a:r>
          </a:p>
          <a:p>
            <a:r>
              <a:rPr lang="en-GB" dirty="0"/>
              <a:t>Politics – Can’t just ask which NFRs you want, what happens when you ask the business whether they want it testable or they want it now</a:t>
            </a:r>
          </a:p>
          <a:p>
            <a:r>
              <a:rPr lang="en-GB" dirty="0"/>
              <a:t>Project management – if the person that designed the system doesn’t track it, the person who does track it will be less concerned about the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31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4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252D9-B2DB-48F0-AF27-B1E9697AE8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915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run --rm -it --hostname my-rabbit -p 15672:15672 -p 5672:5672 rabbitmq:3-management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 -&gt; Start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MessageBroker.Receive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Run </a:t>
            </a:r>
            <a:r>
              <a:rPr lang="en-US" b="1" dirty="0" err="1"/>
              <a:t>SoftwareArchitectureTalk</a:t>
            </a:r>
            <a:r>
              <a:rPr lang="en-US" b="1" dirty="0"/>
              <a:t>/</a:t>
            </a:r>
            <a:r>
              <a:rPr lang="en-US" b="1" dirty="0" err="1"/>
              <a:t>MessageBroker.Send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Pub/sub in Rabbit is fanout or topic (topic allows specific routing)</a:t>
            </a:r>
          </a:p>
          <a:p>
            <a:endParaRPr lang="en-US" dirty="0"/>
          </a:p>
          <a:p>
            <a:r>
              <a:rPr lang="en-US"/>
              <a:t>Show code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378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Event sourcing – the common term for this practice</a:t>
            </a:r>
          </a:p>
          <a:p>
            <a:r>
              <a:rPr lang="en-GB" dirty="0"/>
              <a:t>Store and process server side events – typically don’t store client events</a:t>
            </a:r>
          </a:p>
          <a:p>
            <a:r>
              <a:rPr lang="en-GB" dirty="0"/>
              <a:t>Audit – draw a distinction between this and auditing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497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252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Very fast to separate the two</a:t>
            </a:r>
          </a:p>
          <a:p>
            <a:endParaRPr lang="en-GB" dirty="0"/>
          </a:p>
          <a:p>
            <a:r>
              <a:rPr lang="en-GB" dirty="0"/>
              <a:t>Somehow, you have to join the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817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Ultimately, unless they specifically avoid it, it’s the person that writes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2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No-one will ever ask for the column on the right, except </a:t>
            </a:r>
            <a:r>
              <a:rPr lang="en-GB" b="1" dirty="0"/>
              <a:t>Time to Market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96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Speed – or responsive</a:t>
            </a:r>
          </a:p>
          <a:p>
            <a:r>
              <a:rPr lang="en-GB" dirty="0"/>
              <a:t>99.9% uptime = 44 minutes downtime per month</a:t>
            </a:r>
          </a:p>
          <a:p>
            <a:r>
              <a:rPr lang="en-GB" dirty="0"/>
              <a:t>99.99% uptime = 4.38 minutes downtime per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858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Define scale – what’s the numbers behind the system</a:t>
            </a:r>
          </a:p>
          <a:p>
            <a:r>
              <a:rPr lang="en-GB" dirty="0"/>
              <a:t>Can the scale you want be solved with a CF waiting room?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73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software is testable – it’s just who tests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86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438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We’ll talk more about pub/sub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A1944-741C-4A49-B922-01698E2D4C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1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5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9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80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77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CF99-132F-413F-B7EF-71A5C33F2ED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28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2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0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366D49-0BBA-4C5A-AD96-6448CA63451A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7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54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34BCCD4-CEB1-405B-A443-DD9CBCBEA55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428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43.jpe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meetup.com/mini-hack/" TargetMode="External"/><Relationship Id="rId4" Type="http://schemas.openxmlformats.org/officeDocument/2006/relationships/hyperlink" Target="https://www.linkedin.com/in/pcmichael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Stockbroke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11" Type="http://schemas.openxmlformats.org/officeDocument/2006/relationships/image" Target="../media/image68.pn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67.sv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electric guitars on wall for sale">
            <a:extLst>
              <a:ext uri="{FF2B5EF4-FFF2-40B4-BE49-F238E27FC236}">
                <a16:creationId xmlns:a16="http://schemas.microsoft.com/office/drawing/2014/main" id="{5809506A-4FEC-82AB-5820-27AC479AD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6" r="9091" b="79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F89A9-F0FD-6703-CBD3-99E2D0800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In Search of The Forth Chord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03664-D824-C968-E991-1CAB19D62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Software Architecture for the Rest of Us</a:t>
            </a:r>
          </a:p>
        </p:txBody>
      </p:sp>
    </p:spTree>
    <p:extLst>
      <p:ext uri="{BB962C8B-B14F-4D97-AF65-F5344CB8AC3E}">
        <p14:creationId xmlns:p14="http://schemas.microsoft.com/office/powerpoint/2010/main" val="954079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9B2351-2A0E-E312-36F4-97C354D6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problems are we trying to solve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0A4EDB4-1711-8704-7396-AF2F97644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2107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789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5B8B-BC6C-E01A-FBBF-5EC7FDB2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problems are we trying to solve?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21FAC3-B16E-75B0-AC85-F6F436A7034F}"/>
              </a:ext>
            </a:extLst>
          </p:cNvPr>
          <p:cNvSpPr/>
          <p:nvPr/>
        </p:nvSpPr>
        <p:spPr>
          <a:xfrm>
            <a:off x="1097279" y="192817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Software Speed – you want you program to run quickly</a:t>
            </a:r>
            <a:endParaRPr lang="en-US" sz="23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FF9EE8-63D5-E0C1-5992-78D0B0FBC395}"/>
              </a:ext>
            </a:extLst>
          </p:cNvPr>
          <p:cNvSpPr/>
          <p:nvPr/>
        </p:nvSpPr>
        <p:spPr>
          <a:xfrm>
            <a:off x="1097279" y="2909353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Scale – you want your software to accommodate many users</a:t>
            </a:r>
            <a:endParaRPr lang="en-US" sz="2300" kern="12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E1274F6-8812-C696-3F59-49D4FB9978D0}"/>
              </a:ext>
            </a:extLst>
          </p:cNvPr>
          <p:cNvSpPr/>
          <p:nvPr/>
        </p:nvSpPr>
        <p:spPr>
          <a:xfrm>
            <a:off x="1097279" y="389053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300" kern="1200" dirty="0"/>
              <a:t>Reliability – you want your software to be reliable</a:t>
            </a:r>
            <a:endParaRPr lang="en-US" sz="23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339135E-5234-0074-DD02-B65E60E6C061}"/>
              </a:ext>
            </a:extLst>
          </p:cNvPr>
          <p:cNvSpPr/>
          <p:nvPr/>
        </p:nvSpPr>
        <p:spPr>
          <a:xfrm>
            <a:off x="1097279" y="4871714"/>
            <a:ext cx="4937760" cy="914940"/>
          </a:xfrm>
          <a:custGeom>
            <a:avLst/>
            <a:gdLst>
              <a:gd name="connsiteX0" fmla="*/ 0 w 4937760"/>
              <a:gd name="connsiteY0" fmla="*/ 152493 h 914940"/>
              <a:gd name="connsiteX1" fmla="*/ 152493 w 4937760"/>
              <a:gd name="connsiteY1" fmla="*/ 0 h 914940"/>
              <a:gd name="connsiteX2" fmla="*/ 4785267 w 4937760"/>
              <a:gd name="connsiteY2" fmla="*/ 0 h 914940"/>
              <a:gd name="connsiteX3" fmla="*/ 4937760 w 4937760"/>
              <a:gd name="connsiteY3" fmla="*/ 152493 h 914940"/>
              <a:gd name="connsiteX4" fmla="*/ 4937760 w 4937760"/>
              <a:gd name="connsiteY4" fmla="*/ 762447 h 914940"/>
              <a:gd name="connsiteX5" fmla="*/ 4785267 w 4937760"/>
              <a:gd name="connsiteY5" fmla="*/ 914940 h 914940"/>
              <a:gd name="connsiteX6" fmla="*/ 152493 w 4937760"/>
              <a:gd name="connsiteY6" fmla="*/ 914940 h 914940"/>
              <a:gd name="connsiteX7" fmla="*/ 0 w 4937760"/>
              <a:gd name="connsiteY7" fmla="*/ 762447 h 914940"/>
              <a:gd name="connsiteX8" fmla="*/ 0 w 4937760"/>
              <a:gd name="connsiteY8" fmla="*/ 152493 h 91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4940">
                <a:moveTo>
                  <a:pt x="0" y="152493"/>
                </a:moveTo>
                <a:cubicBezTo>
                  <a:pt x="0" y="68273"/>
                  <a:pt x="68273" y="0"/>
                  <a:pt x="152493" y="0"/>
                </a:cubicBezTo>
                <a:lnTo>
                  <a:pt x="4785267" y="0"/>
                </a:lnTo>
                <a:cubicBezTo>
                  <a:pt x="4869487" y="0"/>
                  <a:pt x="4937760" y="68273"/>
                  <a:pt x="4937760" y="152493"/>
                </a:cubicBezTo>
                <a:lnTo>
                  <a:pt x="4937760" y="762447"/>
                </a:lnTo>
                <a:cubicBezTo>
                  <a:pt x="4937760" y="846667"/>
                  <a:pt x="4869487" y="914940"/>
                  <a:pt x="4785267" y="914940"/>
                </a:cubicBezTo>
                <a:lnTo>
                  <a:pt x="152493" y="914940"/>
                </a:lnTo>
                <a:cubicBezTo>
                  <a:pt x="68273" y="914940"/>
                  <a:pt x="0" y="846667"/>
                  <a:pt x="0" y="762447"/>
                </a:cubicBezTo>
                <a:lnTo>
                  <a:pt x="0" y="15249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2294" tIns="132294" rIns="132294" bIns="132294" numCol="1" spcCol="1270" anchor="ctr" anchorCtr="0">
            <a:noAutofit/>
          </a:bodyPr>
          <a:lstStyle/>
          <a:p>
            <a:pPr marL="0" lvl="0" indent="0" algn="l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300" kern="1200" dirty="0"/>
              <a:t>Speed to Market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2EA31A9-AA9D-A222-D66C-FA7E8C0E39BA}"/>
              </a:ext>
            </a:extLst>
          </p:cNvPr>
          <p:cNvSpPr/>
          <p:nvPr/>
        </p:nvSpPr>
        <p:spPr>
          <a:xfrm>
            <a:off x="6217920" y="1933725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quick?  What does quick mean?</a:t>
            </a:r>
            <a:endParaRPr lang="en-US" sz="20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92F7CFC-BF50-7109-E71E-E74907AD22CE}"/>
              </a:ext>
            </a:extLst>
          </p:cNvPr>
          <p:cNvSpPr/>
          <p:nvPr/>
        </p:nvSpPr>
        <p:spPr>
          <a:xfrm>
            <a:off x="6217920" y="2909969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How many?</a:t>
            </a:r>
            <a:endParaRPr lang="en-US" sz="20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0ED430-A42C-F370-305E-22EF04859DA8}"/>
              </a:ext>
            </a:extLst>
          </p:cNvPr>
          <p:cNvSpPr/>
          <p:nvPr/>
        </p:nvSpPr>
        <p:spPr>
          <a:xfrm>
            <a:off x="6217920" y="3886214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What’s an acceptable downtime?  Cost of unavailability</a:t>
            </a:r>
            <a:endParaRPr lang="en-US" sz="20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D6232A0-780B-8F37-25FF-D3CB6000B1A5}"/>
              </a:ext>
            </a:extLst>
          </p:cNvPr>
          <p:cNvSpPr/>
          <p:nvPr/>
        </p:nvSpPr>
        <p:spPr>
          <a:xfrm>
            <a:off x="6217920" y="4862458"/>
            <a:ext cx="4937760" cy="918644"/>
          </a:xfrm>
          <a:custGeom>
            <a:avLst/>
            <a:gdLst>
              <a:gd name="connsiteX0" fmla="*/ 0 w 4937760"/>
              <a:gd name="connsiteY0" fmla="*/ 153110 h 918644"/>
              <a:gd name="connsiteX1" fmla="*/ 153110 w 4937760"/>
              <a:gd name="connsiteY1" fmla="*/ 0 h 918644"/>
              <a:gd name="connsiteX2" fmla="*/ 4784650 w 4937760"/>
              <a:gd name="connsiteY2" fmla="*/ 0 h 918644"/>
              <a:gd name="connsiteX3" fmla="*/ 4937760 w 4937760"/>
              <a:gd name="connsiteY3" fmla="*/ 153110 h 918644"/>
              <a:gd name="connsiteX4" fmla="*/ 4937760 w 4937760"/>
              <a:gd name="connsiteY4" fmla="*/ 765534 h 918644"/>
              <a:gd name="connsiteX5" fmla="*/ 4784650 w 4937760"/>
              <a:gd name="connsiteY5" fmla="*/ 918644 h 918644"/>
              <a:gd name="connsiteX6" fmla="*/ 153110 w 4937760"/>
              <a:gd name="connsiteY6" fmla="*/ 918644 h 918644"/>
              <a:gd name="connsiteX7" fmla="*/ 0 w 4937760"/>
              <a:gd name="connsiteY7" fmla="*/ 765534 h 918644"/>
              <a:gd name="connsiteX8" fmla="*/ 0 w 4937760"/>
              <a:gd name="connsiteY8" fmla="*/ 153110 h 91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7760" h="918644">
                <a:moveTo>
                  <a:pt x="0" y="153110"/>
                </a:moveTo>
                <a:cubicBezTo>
                  <a:pt x="0" y="68550"/>
                  <a:pt x="68550" y="0"/>
                  <a:pt x="153110" y="0"/>
                </a:cubicBezTo>
                <a:lnTo>
                  <a:pt x="4784650" y="0"/>
                </a:lnTo>
                <a:cubicBezTo>
                  <a:pt x="4869210" y="0"/>
                  <a:pt x="4937760" y="68550"/>
                  <a:pt x="4937760" y="153110"/>
                </a:cubicBezTo>
                <a:lnTo>
                  <a:pt x="4937760" y="765534"/>
                </a:lnTo>
                <a:cubicBezTo>
                  <a:pt x="4937760" y="850094"/>
                  <a:pt x="4869210" y="918644"/>
                  <a:pt x="4784650" y="918644"/>
                </a:cubicBezTo>
                <a:lnTo>
                  <a:pt x="153110" y="918644"/>
                </a:lnTo>
                <a:cubicBezTo>
                  <a:pt x="68550" y="918644"/>
                  <a:pt x="0" y="850094"/>
                  <a:pt x="0" y="765534"/>
                </a:cubicBezTo>
                <a:lnTo>
                  <a:pt x="0" y="15311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045" tIns="121045" rIns="121045" bIns="121045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000" kern="1200" dirty="0"/>
              <a:t>Timeframe</a:t>
            </a:r>
          </a:p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 dirty="0"/>
          </a:p>
        </p:txBody>
      </p:sp>
    </p:spTree>
    <p:extLst>
      <p:ext uri="{BB962C8B-B14F-4D97-AF65-F5344CB8AC3E}">
        <p14:creationId xmlns:p14="http://schemas.microsoft.com/office/powerpoint/2010/main" val="15129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" grpId="0" animBg="1"/>
      <p:bldP spid="6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7871-8CD4-D62E-970F-497848F3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51CC85-1B87-88C6-2873-F7162239E9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51E26-ED3F-9E85-E3FC-CC0E3C859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Efficient</a:t>
            </a:r>
          </a:p>
          <a:p>
            <a:r>
              <a:rPr lang="en-GB" dirty="0"/>
              <a:t>Responsive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Operable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60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8987F6-B10D-4201-BA77-401D16687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F1E61-7E15-4956-B2D7-EF98433B6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957D91-6000-49CF-9C33-ABCD0FA8CC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C73CAB-2D80-45C5-824A-F7FF59F4E6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7DAB8E-708A-4726-AA33-F595CF6A6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B0FB9D-A3A6-4A5C-992C-6D67104CF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A4B7-683A-15D9-4B0F-4A45714E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1751217-D1D2-B469-5218-61F8C360A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131636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02A03-7C81-EFA9-4084-C950188CA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Available</a:t>
            </a:r>
          </a:p>
        </p:txBody>
      </p:sp>
    </p:spTree>
    <p:extLst>
      <p:ext uri="{BB962C8B-B14F-4D97-AF65-F5344CB8AC3E}">
        <p14:creationId xmlns:p14="http://schemas.microsoft.com/office/powerpoint/2010/main" val="104885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99C2EB4-EC6C-40DF-B493-A822318C7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953923B-CBD0-454C-A0FE-F01C64185B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5AEA610-4255-4A83-9551-4E605BA715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BE078DD-A7CD-47A7-812A-B42205955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277E179-B675-4077-8327-CFDF6EC13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6CC0D4-37CB-421F-A317-22A5DF6E6A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54A8E-5942-44F9-4A2E-AFBE739C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Reliable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10FAC55-AD2E-EE47-75AB-E4E9697B29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AF8B6-4189-5786-3CE1-00982CC69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Integrity</a:t>
            </a:r>
          </a:p>
          <a:p>
            <a:r>
              <a:rPr lang="en-GB" dirty="0"/>
              <a:t>Accuracy</a:t>
            </a:r>
          </a:p>
          <a:p>
            <a:r>
              <a:rPr lang="en-GB" dirty="0"/>
              <a:t>Fault tolerant</a:t>
            </a:r>
          </a:p>
          <a:p>
            <a:r>
              <a:rPr lang="en-GB" dirty="0"/>
              <a:t>Recoverable</a:t>
            </a:r>
          </a:p>
          <a:p>
            <a:r>
              <a:rPr lang="en-GB" dirty="0"/>
              <a:t>Stable</a:t>
            </a:r>
          </a:p>
          <a:p>
            <a:r>
              <a:rPr lang="en-GB" dirty="0"/>
              <a:t>Usable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Observable</a:t>
            </a:r>
          </a:p>
          <a:p>
            <a:r>
              <a:rPr lang="en-GB" dirty="0"/>
              <a:t>Supportable</a:t>
            </a:r>
          </a:p>
        </p:txBody>
      </p:sp>
    </p:spTree>
    <p:extLst>
      <p:ext uri="{BB962C8B-B14F-4D97-AF65-F5344CB8AC3E}">
        <p14:creationId xmlns:p14="http://schemas.microsoft.com/office/powerpoint/2010/main" val="118441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34CB1E-6D0F-43FB-B192-92C3900B1E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8796F0-C920-4EB7-87BD-F0A3E850B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4833A7-F437-407C-AE87-0334224F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75DA00D-1574-4DB9-B236-A6A8CFB5B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75671A-33A0-4829-BCAA-8D62BB95A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6824A68-33B6-4B1F-8ED5-415DC9FE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71BA1B-8F47-4A83-AA10-8225BFC49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F41D97-0E0A-488A-B17E-D8A0154BC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710BB9-8894-451A-BFE8-2297F1DF2E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2DF58-ACBE-4E85-92EB-712E7AB44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895B-C0B7-0551-B0B3-615160CA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Market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B909C37-8ADA-128C-365E-C50CC86133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299415"/>
              </p:ext>
            </p:extLst>
          </p:nvPr>
        </p:nvGraphicFramePr>
        <p:xfrm>
          <a:off x="4800600" y="731520"/>
          <a:ext cx="649224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BFECF-DBE9-1BE8-20B2-CD6E09200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Compliant</a:t>
            </a:r>
          </a:p>
          <a:p>
            <a:r>
              <a:rPr lang="en-GB" dirty="0"/>
              <a:t>Deployable</a:t>
            </a:r>
          </a:p>
          <a:p>
            <a:r>
              <a:rPr lang="en-GB" dirty="0"/>
              <a:t>Composable</a:t>
            </a:r>
          </a:p>
          <a:p>
            <a:r>
              <a:rPr lang="en-GB" dirty="0"/>
              <a:t>Interoperable</a:t>
            </a:r>
          </a:p>
          <a:p>
            <a:r>
              <a:rPr lang="en-GB" dirty="0"/>
              <a:t>Easily Testable</a:t>
            </a:r>
          </a:p>
        </p:txBody>
      </p:sp>
    </p:spTree>
    <p:extLst>
      <p:ext uri="{BB962C8B-B14F-4D97-AF65-F5344CB8AC3E}">
        <p14:creationId xmlns:p14="http://schemas.microsoft.com/office/powerpoint/2010/main" val="96684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AE2B18-CC66-406F-AE86-50105EF825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B20A60-EDA4-431E-A07F-9BCBE2317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02C5A4-1ACA-4A5B-AFC8-CE8AF7E96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6F59F4-EC73-43F9-BF91-214509410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D9321DB-B298-42C4-AD41-B4AC54AE1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35A6F1-4405-4247-B54A-403F409A7A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4D1A3CA-80D9-4976-BDE4-279C9A2ABA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0608A14-F845-4B69-9DF1-AFF61B0B9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BBCBFD-17AF-44D4-89C0-0E5A5403F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F1AD43-B2FE-4946-942E-538A6BB549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6FE3EF-7E80-488B-807A-F8046B9C0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755C2C6-3B75-4337-981F-CC67B795D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F162-8493-50DD-D642-504C24A6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Time</a:t>
            </a:r>
          </a:p>
        </p:txBody>
      </p:sp>
      <p:pic>
        <p:nvPicPr>
          <p:cNvPr id="6" name="Content Placeholder 5" descr="A vintage weighing scales">
            <a:extLst>
              <a:ext uri="{FF2B5EF4-FFF2-40B4-BE49-F238E27FC236}">
                <a16:creationId xmlns:a16="http://schemas.microsoft.com/office/drawing/2014/main" id="{69E3AE6D-DCF4-CD96-79A3-DB3DFFC5E8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25411" y="1846263"/>
            <a:ext cx="2681816" cy="4022725"/>
          </a:xfrm>
        </p:spPr>
      </p:pic>
      <p:graphicFrame>
        <p:nvGraphicFramePr>
          <p:cNvPr id="24" name="Content Placeholder 21">
            <a:extLst>
              <a:ext uri="{FF2B5EF4-FFF2-40B4-BE49-F238E27FC236}">
                <a16:creationId xmlns:a16="http://schemas.microsoft.com/office/drawing/2014/main" id="{8055F2D9-24B2-DAD6-84F1-3554FAE4CFB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217920" y="1845735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9988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A2747-E993-2E18-1555-501C5EE8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Caveat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E301356-A0B2-DF2B-296A-754CE91B05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250617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7831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80F65D-783E-C503-40F5-FEA00A7E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Chords</a:t>
            </a:r>
          </a:p>
        </p:txBody>
      </p:sp>
      <p:pic>
        <p:nvPicPr>
          <p:cNvPr id="11" name="Content Placeholder 10" descr="A closeup photo of a violin">
            <a:extLst>
              <a:ext uri="{FF2B5EF4-FFF2-40B4-BE49-F238E27FC236}">
                <a16:creationId xmlns:a16="http://schemas.microsoft.com/office/drawing/2014/main" id="{C435B70D-A6E7-2158-3D52-5256DE728E2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0" b="19770"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F66CD29-ED45-2944-CA43-DC4B81E4C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59C7E9-CF1C-66FB-631B-8FC10012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Using an Event Broker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D66BAFF8-C185-BEB8-33A4-3B071FC96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331513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17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97205D7-9C05-4710-AED3-632E24949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89446A6-D5B7-4AB1-84E9-89FD023BD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8298D5A-D0C7-46EA-AA1A-8D9C487247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D76E4EE-FC79-4058-940E-6B1D756C0A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C2DC10F-CD76-43DC-9E0B-CB291F740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1C18170A-08B7-4230-A012-B24C20E39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52188B95-E375-4977-9E9C-E28CE956F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6" name="Rectangle 1036">
            <a:extLst>
              <a:ext uri="{FF2B5EF4-FFF2-40B4-BE49-F238E27FC236}">
                <a16:creationId xmlns:a16="http://schemas.microsoft.com/office/drawing/2014/main" id="{C3F32490-CF6A-459E-BBFE-90557857A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D08BAB-F4FB-746B-EE33-ECFBED94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About Me:</a:t>
            </a:r>
            <a:b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Paul Michaels</a:t>
            </a:r>
          </a:p>
        </p:txBody>
      </p:sp>
      <p:sp>
        <p:nvSpPr>
          <p:cNvPr id="1048" name="Rectangle 1038">
            <a:extLst>
              <a:ext uri="{FF2B5EF4-FFF2-40B4-BE49-F238E27FC236}">
                <a16:creationId xmlns:a16="http://schemas.microsoft.com/office/drawing/2014/main" id="{3489CAE3-3AE0-4268-81CA-A98516EA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79458" cy="6334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0">
            <a:extLst>
              <a:ext uri="{FF2B5EF4-FFF2-40B4-BE49-F238E27FC236}">
                <a16:creationId xmlns:a16="http://schemas.microsoft.com/office/drawing/2014/main" id="{852BC338-7802-42D3-85C9-B665508F4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9A029E18-5DCC-A603-75E7-3BDC913F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" r="-2" b="-2"/>
          <a:stretch/>
        </p:blipFill>
        <p:spPr>
          <a:xfrm>
            <a:off x="541198" y="473902"/>
            <a:ext cx="2618975" cy="3103900"/>
          </a:xfrm>
          <a:prstGeom prst="rect">
            <a:avLst/>
          </a:prstGeom>
        </p:spPr>
      </p:pic>
      <p:sp>
        <p:nvSpPr>
          <p:cNvPr id="1052" name="Rectangle 1042">
            <a:extLst>
              <a:ext uri="{FF2B5EF4-FFF2-40B4-BE49-F238E27FC236}">
                <a16:creationId xmlns:a16="http://schemas.microsoft.com/office/drawing/2014/main" id="{FC2AD4A0-4FAA-4F52-A315-4224B27BE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373C1DFC-81C5-498E-9907-7AAE6F041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6569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A4EEE51-0307-4CE8-813E-AE3BCEBA2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E9D9FBD3-6E57-4B12-A90A-386ED8F08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oftware Architecture by Example: Using C# and .NET by [Paul Michaels]">
            <a:extLst>
              <a:ext uri="{FF2B5EF4-FFF2-40B4-BE49-F238E27FC236}">
                <a16:creationId xmlns:a16="http://schemas.microsoft.com/office/drawing/2014/main" id="{FEBC8AA2-A389-5C5F-C908-236AF901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1405" y="2601842"/>
            <a:ext cx="2261776" cy="323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6D72BD-2D9F-AA60-FD60-7CF035481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6868" y="2198914"/>
            <a:ext cx="4592874" cy="3670180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@paul_michaels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Microsoft MVP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https://www.linkedin.com/in/pcmichaels/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https://www.meetup.com/mini-hack/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25621158-452E-4C14-8946-B331F0D1C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055BE0DD-04F0-42E3-9EDE-2129B4A55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469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93EE5F-E719-459A-BD55-9A96AFD48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6481"/>
            <a:ext cx="10515600" cy="2110481"/>
          </a:xfrm>
        </p:spPr>
        <p:txBody>
          <a:bodyPr/>
          <a:lstStyle/>
          <a:p>
            <a:r>
              <a:rPr lang="en-GB" dirty="0"/>
              <a:t>Must know what the service is (REST / SOAP)</a:t>
            </a:r>
          </a:p>
          <a:p>
            <a:r>
              <a:rPr lang="en-GB" dirty="0"/>
              <a:t>Must know where the service is (https://www.myapi.com/blah)</a:t>
            </a:r>
          </a:p>
          <a:p>
            <a:r>
              <a:rPr lang="en-GB" dirty="0"/>
              <a:t>Must know what the service does (Accepts customer details and returns acknowledgement that the customer is created)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318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032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5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CCE2-D645-48D8-B018-190E841D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 Coupling -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5FE23-2208-4BEB-9790-AAE9C9B5295F}"/>
              </a:ext>
            </a:extLst>
          </p:cNvPr>
          <p:cNvSpPr/>
          <p:nvPr/>
        </p:nvSpPr>
        <p:spPr>
          <a:xfrm>
            <a:off x="2175029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DF692-84FD-4ECA-8555-80DDA7907B01}"/>
              </a:ext>
            </a:extLst>
          </p:cNvPr>
          <p:cNvSpPr/>
          <p:nvPr/>
        </p:nvSpPr>
        <p:spPr>
          <a:xfrm>
            <a:off x="5780842" y="2328169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58F74A-E0AC-44D5-812B-FCEC6BFCAFE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145872" y="287858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E9B78AA-29DC-4181-A357-947E5826E05A}"/>
              </a:ext>
            </a:extLst>
          </p:cNvPr>
          <p:cNvSpPr/>
          <p:nvPr/>
        </p:nvSpPr>
        <p:spPr>
          <a:xfrm>
            <a:off x="6374167" y="3029504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FA9248A-37FF-48DD-97DF-6A0325944793}"/>
              </a:ext>
            </a:extLst>
          </p:cNvPr>
          <p:cNvSpPr/>
          <p:nvPr/>
        </p:nvSpPr>
        <p:spPr>
          <a:xfrm>
            <a:off x="8279906" y="2512378"/>
            <a:ext cx="426128" cy="13183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6DEE1-B497-4DAB-B6CA-8AC04720C722}"/>
              </a:ext>
            </a:extLst>
          </p:cNvPr>
          <p:cNvSpPr txBox="1"/>
          <p:nvPr/>
        </p:nvSpPr>
        <p:spPr>
          <a:xfrm>
            <a:off x="8685320" y="2617548"/>
            <a:ext cx="26633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CustomerName</a:t>
            </a:r>
            <a:r>
              <a:rPr lang="en-GB" sz="1100" dirty="0"/>
              <a:t>”: “Smiths”,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CreatedBy</a:t>
            </a:r>
            <a:r>
              <a:rPr lang="en-GB" sz="1100" dirty="0"/>
              <a:t>”: “Someone”,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OpeningBalance</a:t>
            </a:r>
            <a:r>
              <a:rPr lang="en-GB" sz="1100" dirty="0"/>
              <a:t>”: “10.00”,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CustomerAddress</a:t>
            </a:r>
            <a:r>
              <a:rPr lang="en-GB" sz="1100" dirty="0"/>
              <a:t>”: “12 Palace Road, …”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C5E5BB-145C-4355-843E-A396A5E27814}"/>
              </a:ext>
            </a:extLst>
          </p:cNvPr>
          <p:cNvCxnSpPr/>
          <p:nvPr/>
        </p:nvCxnSpPr>
        <p:spPr>
          <a:xfrm flipH="1">
            <a:off x="4145872" y="331358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>
            <a:extLst>
              <a:ext uri="{FF2B5EF4-FFF2-40B4-BE49-F238E27FC236}">
                <a16:creationId xmlns:a16="http://schemas.microsoft.com/office/drawing/2014/main" id="{D666F446-A776-4678-BD56-8C357F2A7B10}"/>
              </a:ext>
            </a:extLst>
          </p:cNvPr>
          <p:cNvSpPr/>
          <p:nvPr/>
        </p:nvSpPr>
        <p:spPr>
          <a:xfrm rot="5400000">
            <a:off x="3958757" y="2809099"/>
            <a:ext cx="374230" cy="17355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6F5B1-7644-48B4-BE6B-101B19F2A725}"/>
              </a:ext>
            </a:extLst>
          </p:cNvPr>
          <p:cNvSpPr txBox="1"/>
          <p:nvPr/>
        </p:nvSpPr>
        <p:spPr>
          <a:xfrm>
            <a:off x="3397925" y="3830714"/>
            <a:ext cx="16157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{</a:t>
            </a:r>
          </a:p>
          <a:p>
            <a:r>
              <a:rPr lang="en-GB" sz="1100" dirty="0"/>
              <a:t>  “Successful”: “True”,</a:t>
            </a:r>
          </a:p>
          <a:p>
            <a:r>
              <a:rPr lang="en-GB" sz="1100" dirty="0"/>
              <a:t>  “</a:t>
            </a:r>
            <a:r>
              <a:rPr lang="en-GB" sz="1100" dirty="0" err="1"/>
              <a:t>RecordId</a:t>
            </a:r>
            <a:r>
              <a:rPr lang="en-GB" sz="1100" dirty="0"/>
              <a:t>”: “1234”</a:t>
            </a:r>
          </a:p>
          <a:p>
            <a:r>
              <a:rPr lang="en-GB" sz="1100" dirty="0"/>
              <a:t>}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AE58DB-190F-4EC6-A4AB-BEA59403E95B}"/>
              </a:ext>
            </a:extLst>
          </p:cNvPr>
          <p:cNvCxnSpPr/>
          <p:nvPr/>
        </p:nvCxnSpPr>
        <p:spPr>
          <a:xfrm flipV="1">
            <a:off x="8782050" y="3209925"/>
            <a:ext cx="1728000" cy="10800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B9E90-D1DB-4CD5-B476-CE0CA0F16F2F}"/>
              </a:ext>
            </a:extLst>
          </p:cNvPr>
          <p:cNvCxnSpPr>
            <a:cxnSpLocks/>
          </p:cNvCxnSpPr>
          <p:nvPr/>
        </p:nvCxnSpPr>
        <p:spPr>
          <a:xfrm>
            <a:off x="1971675" y="2328169"/>
            <a:ext cx="2362200" cy="110083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F299B-9EA0-4EE5-9844-26839943E105}"/>
              </a:ext>
            </a:extLst>
          </p:cNvPr>
          <p:cNvCxnSpPr>
            <a:cxnSpLocks/>
          </p:cNvCxnSpPr>
          <p:nvPr/>
        </p:nvCxnSpPr>
        <p:spPr>
          <a:xfrm flipV="1">
            <a:off x="1971675" y="2328169"/>
            <a:ext cx="2362200" cy="116160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Method2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50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F72D-C473-43D0-90FF-812AC050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Temporal Coupling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20C-844A-4FE7-BAC2-82F437D1F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9037"/>
            <a:ext cx="10515600" cy="1897926"/>
          </a:xfrm>
        </p:spPr>
        <p:txBody>
          <a:bodyPr/>
          <a:lstStyle/>
          <a:p>
            <a:r>
              <a:rPr lang="en-GB" dirty="0"/>
              <a:t>Where a consumer must know the sequence in which the service requires methods to be called</a:t>
            </a:r>
          </a:p>
          <a:p>
            <a:r>
              <a:rPr lang="en-GB" dirty="0" err="1"/>
              <a:t>CreateCustomer</a:t>
            </a:r>
            <a:r>
              <a:rPr lang="en-GB" dirty="0"/>
              <a:t> requires an address record to be created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A7781-36FB-45D3-B859-CC1A771ED13F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CRM Back 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226240-3923-496D-AF80-B381F53AD5F5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Customer Service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609C2F-EACF-41D8-8205-D2C637E9141F}"/>
              </a:ext>
            </a:extLst>
          </p:cNvPr>
          <p:cNvCxnSpPr>
            <a:cxnSpLocks/>
          </p:cNvCxnSpPr>
          <p:nvPr/>
        </p:nvCxnSpPr>
        <p:spPr>
          <a:xfrm>
            <a:off x="3844032" y="2226805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B0A266-0F2F-47E4-BF79-6087DCA1ED5A}"/>
              </a:ext>
            </a:extLst>
          </p:cNvPr>
          <p:cNvSpPr/>
          <p:nvPr/>
        </p:nvSpPr>
        <p:spPr>
          <a:xfrm>
            <a:off x="6538405" y="1942720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solidFill>
                  <a:schemeClr val="tx1"/>
                </a:solidFill>
              </a:rPr>
              <a:t>CreateCustAddress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536192-6B03-4484-B1CD-6FBA010AC841}"/>
              </a:ext>
            </a:extLst>
          </p:cNvPr>
          <p:cNvSpPr/>
          <p:nvPr/>
        </p:nvSpPr>
        <p:spPr>
          <a:xfrm>
            <a:off x="6538405" y="2669197"/>
            <a:ext cx="1822880" cy="284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CreateCustomer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8929B2-8075-4957-9AE1-39BC13D7AAF7}"/>
              </a:ext>
            </a:extLst>
          </p:cNvPr>
          <p:cNvCxnSpPr>
            <a:cxnSpLocks/>
          </p:cNvCxnSpPr>
          <p:nvPr/>
        </p:nvCxnSpPr>
        <p:spPr>
          <a:xfrm>
            <a:off x="3844032" y="2672642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8DC827-8916-4B77-BF91-6A57DBE621DD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3844032" y="2434447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AB319-D74F-4F85-B03E-9F71296B77E9}"/>
              </a:ext>
            </a:extLst>
          </p:cNvPr>
          <p:cNvCxnSpPr/>
          <p:nvPr/>
        </p:nvCxnSpPr>
        <p:spPr>
          <a:xfrm flipH="1">
            <a:off x="3844032" y="2845466"/>
            <a:ext cx="1634970" cy="0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6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7AB5-FF8E-45D1-8D72-BC9F1048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System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A8A2-AEA5-4193-A22E-ADD04871D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7245"/>
            <a:ext cx="10515600" cy="1739717"/>
          </a:xfrm>
        </p:spPr>
        <p:txBody>
          <a:bodyPr/>
          <a:lstStyle/>
          <a:p>
            <a:r>
              <a:rPr lang="en-GB" dirty="0"/>
              <a:t>Service 1 calls Service 2 too frequently</a:t>
            </a:r>
          </a:p>
          <a:p>
            <a:r>
              <a:rPr lang="en-GB" dirty="0"/>
              <a:t>Whilst Service 2 may be able to cope with the load, it may slow down</a:t>
            </a:r>
          </a:p>
          <a:p>
            <a:r>
              <a:rPr lang="en-GB" dirty="0"/>
              <a:t>Service 1 may time out waiting for a reply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0A5484-903A-4946-81CF-86A8E7BE1FD0}"/>
              </a:ext>
            </a:extLst>
          </p:cNvPr>
          <p:cNvSpPr/>
          <p:nvPr/>
        </p:nvSpPr>
        <p:spPr>
          <a:xfrm>
            <a:off x="1873189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0C7E6-DF71-444A-993B-7C6A35275703}"/>
              </a:ext>
            </a:extLst>
          </p:cNvPr>
          <p:cNvSpPr/>
          <p:nvPr/>
        </p:nvSpPr>
        <p:spPr>
          <a:xfrm>
            <a:off x="5479002" y="1884031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B1670F-319D-48CE-91C7-5AF3098B0AF8}"/>
              </a:ext>
            </a:extLst>
          </p:cNvPr>
          <p:cNvCxnSpPr>
            <a:cxnSpLocks/>
          </p:cNvCxnSpPr>
          <p:nvPr/>
        </p:nvCxnSpPr>
        <p:spPr>
          <a:xfrm>
            <a:off x="3844032" y="2015049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3D6E77-8D05-4ED7-9BB4-11B9E3847292}"/>
              </a:ext>
            </a:extLst>
          </p:cNvPr>
          <p:cNvCxnSpPr>
            <a:cxnSpLocks/>
          </p:cNvCxnSpPr>
          <p:nvPr/>
        </p:nvCxnSpPr>
        <p:spPr>
          <a:xfrm>
            <a:off x="3844032" y="22683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6C531A-180E-4820-9D75-53921F41F622}"/>
              </a:ext>
            </a:extLst>
          </p:cNvPr>
          <p:cNvCxnSpPr/>
          <p:nvPr/>
        </p:nvCxnSpPr>
        <p:spPr>
          <a:xfrm flipH="1">
            <a:off x="3844032" y="215605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E3149B-6DC4-4E4A-BE05-A2AC35178805}"/>
              </a:ext>
            </a:extLst>
          </p:cNvPr>
          <p:cNvCxnSpPr/>
          <p:nvPr/>
        </p:nvCxnSpPr>
        <p:spPr>
          <a:xfrm flipH="1">
            <a:off x="3844032" y="240370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C7D64-EB32-464D-BCF4-DDFDE3E2834D}"/>
              </a:ext>
            </a:extLst>
          </p:cNvPr>
          <p:cNvCxnSpPr>
            <a:cxnSpLocks/>
          </p:cNvCxnSpPr>
          <p:nvPr/>
        </p:nvCxnSpPr>
        <p:spPr>
          <a:xfrm>
            <a:off x="3844032" y="252555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D9666E-6937-484A-AA95-B463DFECC06C}"/>
              </a:ext>
            </a:extLst>
          </p:cNvPr>
          <p:cNvCxnSpPr>
            <a:cxnSpLocks/>
          </p:cNvCxnSpPr>
          <p:nvPr/>
        </p:nvCxnSpPr>
        <p:spPr>
          <a:xfrm>
            <a:off x="3844032" y="263033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709186-97C3-4BAC-99C8-686BEA0BF85B}"/>
              </a:ext>
            </a:extLst>
          </p:cNvPr>
          <p:cNvCxnSpPr>
            <a:cxnSpLocks/>
          </p:cNvCxnSpPr>
          <p:nvPr/>
        </p:nvCxnSpPr>
        <p:spPr>
          <a:xfrm>
            <a:off x="3844032" y="2735106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12A1CB-26F8-4BD4-A077-81086B7F5CFB}"/>
              </a:ext>
            </a:extLst>
          </p:cNvPr>
          <p:cNvCxnSpPr>
            <a:cxnSpLocks/>
          </p:cNvCxnSpPr>
          <p:nvPr/>
        </p:nvCxnSpPr>
        <p:spPr>
          <a:xfrm>
            <a:off x="3844032" y="2839881"/>
            <a:ext cx="1634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B50EC7-DEE1-48FC-BB60-247A22A9C88B}"/>
              </a:ext>
            </a:extLst>
          </p:cNvPr>
          <p:cNvCxnSpPr/>
          <p:nvPr/>
        </p:nvCxnSpPr>
        <p:spPr>
          <a:xfrm flipH="1">
            <a:off x="3844032" y="2980718"/>
            <a:ext cx="163497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6BC5FB-9F8E-438F-9DDF-111E63C564EE}"/>
              </a:ext>
            </a:extLst>
          </p:cNvPr>
          <p:cNvCxnSpPr/>
          <p:nvPr/>
        </p:nvCxnSpPr>
        <p:spPr>
          <a:xfrm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8A86C05-F446-43BC-B0C5-A9E7C199D8F9}"/>
              </a:ext>
            </a:extLst>
          </p:cNvPr>
          <p:cNvCxnSpPr>
            <a:cxnSpLocks/>
          </p:cNvCxnSpPr>
          <p:nvPr/>
        </p:nvCxnSpPr>
        <p:spPr>
          <a:xfrm flipV="1">
            <a:off x="1730477" y="1799303"/>
            <a:ext cx="2261420" cy="130769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51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497C4-A1A9-49CD-A5FE-19E37E9F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Experience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9558E4-7DF2-4692-972E-E85AAE2DF847}"/>
              </a:ext>
            </a:extLst>
          </p:cNvPr>
          <p:cNvSpPr/>
          <p:nvPr/>
        </p:nvSpPr>
        <p:spPr>
          <a:xfrm>
            <a:off x="8035958" y="1903188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8F9D00-C509-485B-9404-4E83C694E390}"/>
              </a:ext>
            </a:extLst>
          </p:cNvPr>
          <p:cNvSpPr/>
          <p:nvPr/>
        </p:nvSpPr>
        <p:spPr>
          <a:xfrm>
            <a:off x="4780719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106E08-46CC-45F8-B7F6-AC422BED70BC}"/>
              </a:ext>
            </a:extLst>
          </p:cNvPr>
          <p:cNvCxnSpPr>
            <a:cxnSpLocks/>
          </p:cNvCxnSpPr>
          <p:nvPr/>
        </p:nvCxnSpPr>
        <p:spPr>
          <a:xfrm>
            <a:off x="6751562" y="2085701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E6C7EF-9E91-4170-94F0-F302C717D3BC}"/>
              </a:ext>
            </a:extLst>
          </p:cNvPr>
          <p:cNvSpPr/>
          <p:nvPr/>
        </p:nvSpPr>
        <p:spPr>
          <a:xfrm>
            <a:off x="1525480" y="1903187"/>
            <a:ext cx="1970843" cy="1100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 Interface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DF74B0-9F37-4145-B634-9F71B47482D4}"/>
              </a:ext>
            </a:extLst>
          </p:cNvPr>
          <p:cNvCxnSpPr>
            <a:cxnSpLocks/>
          </p:cNvCxnSpPr>
          <p:nvPr/>
        </p:nvCxnSpPr>
        <p:spPr>
          <a:xfrm flipH="1">
            <a:off x="5976152" y="2034206"/>
            <a:ext cx="616998" cy="96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1ECDDE-D72D-48DC-8F63-278B8E5DE30C}"/>
              </a:ext>
            </a:extLst>
          </p:cNvPr>
          <p:cNvCxnSpPr>
            <a:cxnSpLocks/>
          </p:cNvCxnSpPr>
          <p:nvPr/>
        </p:nvCxnSpPr>
        <p:spPr>
          <a:xfrm>
            <a:off x="3496323" y="2082332"/>
            <a:ext cx="12843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Clock">
            <a:extLst>
              <a:ext uri="{FF2B5EF4-FFF2-40B4-BE49-F238E27FC236}">
                <a16:creationId xmlns:a16="http://schemas.microsoft.com/office/drawing/2014/main" id="{C9CF6082-033D-400B-8015-FDF508EA8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4179" y="1996402"/>
            <a:ext cx="914400" cy="914400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942DC0-0F02-42BE-8D54-137068772ADC}"/>
              </a:ext>
            </a:extLst>
          </p:cNvPr>
          <p:cNvCxnSpPr/>
          <p:nvPr/>
        </p:nvCxnSpPr>
        <p:spPr>
          <a:xfrm flipH="1">
            <a:off x="6751562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8B957E-769C-4990-A0EA-711F9FF35EE3}"/>
              </a:ext>
            </a:extLst>
          </p:cNvPr>
          <p:cNvCxnSpPr/>
          <p:nvPr/>
        </p:nvCxnSpPr>
        <p:spPr>
          <a:xfrm flipH="1">
            <a:off x="3496323" y="2716567"/>
            <a:ext cx="128439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0AC82D-237F-4466-86B9-F04E4B7439D5}"/>
              </a:ext>
            </a:extLst>
          </p:cNvPr>
          <p:cNvSpPr txBox="1">
            <a:spLocks/>
          </p:cNvSpPr>
          <p:nvPr/>
        </p:nvSpPr>
        <p:spPr>
          <a:xfrm>
            <a:off x="838200" y="4437245"/>
            <a:ext cx="10515600" cy="17397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User places an order</a:t>
            </a:r>
          </a:p>
          <a:p>
            <a:r>
              <a:rPr lang="en-GB" dirty="0"/>
              <a:t>Service 1 calls service 2 and waits for a response (maybe a stock check?)</a:t>
            </a:r>
          </a:p>
          <a:p>
            <a:r>
              <a:rPr lang="en-GB" dirty="0"/>
              <a:t>Service 2 takes a while, by the time it responds the user may have lost patience, or even had the client time-out</a:t>
            </a:r>
          </a:p>
        </p:txBody>
      </p:sp>
    </p:spTree>
    <p:extLst>
      <p:ext uri="{BB962C8B-B14F-4D97-AF65-F5344CB8AC3E}">
        <p14:creationId xmlns:p14="http://schemas.microsoft.com/office/powerpoint/2010/main" val="275459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761619-F9F6-4BCF-81BC-2351BB7AB858}"/>
              </a:ext>
            </a:extLst>
          </p:cNvPr>
          <p:cNvSpPr/>
          <p:nvPr/>
        </p:nvSpPr>
        <p:spPr>
          <a:xfrm>
            <a:off x="2626435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D57FC-F5AE-4FAF-BB7C-70001F4DB071}"/>
              </a:ext>
            </a:extLst>
          </p:cNvPr>
          <p:cNvSpPr/>
          <p:nvPr/>
        </p:nvSpPr>
        <p:spPr>
          <a:xfrm>
            <a:off x="6250004" y="1932551"/>
            <a:ext cx="2286000" cy="1259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Service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5A72A-29AE-4AE3-8666-525C91BC90C9}"/>
              </a:ext>
            </a:extLst>
          </p:cNvPr>
          <p:cNvSpPr/>
          <p:nvPr/>
        </p:nvSpPr>
        <p:spPr>
          <a:xfrm>
            <a:off x="2626435" y="3833099"/>
            <a:ext cx="5909569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F95E55-5F5A-4001-A576-C34118A388C7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769435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81C62-680F-4364-8D5F-8193B0EE532E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7393004" y="3192184"/>
            <a:ext cx="0" cy="64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D250F-7B48-4410-9708-58665B947E4A}"/>
              </a:ext>
            </a:extLst>
          </p:cNvPr>
          <p:cNvSpPr/>
          <p:nvPr/>
        </p:nvSpPr>
        <p:spPr>
          <a:xfrm>
            <a:off x="3356623" y="3948508"/>
            <a:ext cx="825624" cy="4616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AD6A5EB-8EFE-41BE-BAA5-0C01E578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Services Communicate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A7E4FD-ECCE-4D19-9CBC-244F7670B809}"/>
              </a:ext>
            </a:extLst>
          </p:cNvPr>
          <p:cNvSpPr txBox="1">
            <a:spLocks/>
          </p:cNvSpPr>
          <p:nvPr/>
        </p:nvSpPr>
        <p:spPr>
          <a:xfrm>
            <a:off x="838200" y="4783756"/>
            <a:ext cx="10515600" cy="139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In a similar fashion to </a:t>
            </a:r>
            <a:r>
              <a:rPr lang="en-GB" dirty="0" err="1"/>
              <a:t>IoC</a:t>
            </a:r>
            <a:r>
              <a:rPr lang="en-GB" dirty="0"/>
              <a:t>, you do create a dependency on the broker itself</a:t>
            </a:r>
          </a:p>
          <a:p>
            <a:r>
              <a:rPr lang="en-GB" dirty="0"/>
              <a:t>However, you can abstract this away to an extent</a:t>
            </a:r>
          </a:p>
        </p:txBody>
      </p:sp>
    </p:spTree>
    <p:extLst>
      <p:ext uri="{BB962C8B-B14F-4D97-AF65-F5344CB8AC3E}">
        <p14:creationId xmlns:p14="http://schemas.microsoft.com/office/powerpoint/2010/main" val="29078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29727 -0.004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Logical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52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EF6817-9AFD-40B5-83FE-644CDD4920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8169B6-5E7D-44A2-996C-575FCFB30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568B78-4E42-4A38-A489-00B50ED9B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However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189780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595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16E8C1-8D1A-4837-92A7-DB21BD2E6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28A84F-3140-4396-A860-191D68D846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81567-B55D-F804-F0F7-BE0B243A5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BE2C24-4664-98D8-0005-BBA37D0AF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951463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4055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Temporal Coupling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337583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74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D7818D-D7EF-476E-B571-01936EAFF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03EE09-91FC-4B3F-A200-7D3432A55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System Load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051109"/>
              </p:ext>
            </p:extLst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52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BC8E0C-1E5B-43F6-A705-72E16F4D34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EF7E76-5234-4DF9-86D6-D15DAB6D08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9B030B-B646-4F1A-98FA-A81B2776A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DDC0-2AB3-4D62-87DF-6E63758A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7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GB" sz="5400" dirty="0"/>
              <a:t>User Experience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82F0F8-4FC5-4149-848B-CD263272F4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657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175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2BEEA9-F185-46D6-A1F9-F8BC6C080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370379-0FF8-4212-96E9-9D8F34DAFC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D98120-85B6-4B7F-B827-937E8133AA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itting at a desk with the hands up&#10;&#10;Description automatically generated with low confidence">
            <a:extLst>
              <a:ext uri="{FF2B5EF4-FFF2-40B4-BE49-F238E27FC236}">
                <a16:creationId xmlns:a16="http://schemas.microsoft.com/office/drawing/2014/main" id="{CB08FA34-B098-B3A3-8691-7A8D4A20D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999" y="1081901"/>
            <a:ext cx="6275667" cy="46941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77A97-E1E4-6408-5113-790CE988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Message Broker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5C467-B79D-8D37-5129-EE2FD4243E73}"/>
              </a:ext>
            </a:extLst>
          </p:cNvPr>
          <p:cNvSpPr txBox="1"/>
          <p:nvPr/>
        </p:nvSpPr>
        <p:spPr>
          <a:xfrm>
            <a:off x="4602624" y="557604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Stockbrok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35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C1EC-851A-A512-CCAA-183490976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Store the Event History of the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A6B627-CDB9-60BB-4CC9-1F8D79B251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69711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7186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0EA8-2433-6BB0-A24A-43B46AF2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br>
              <a:rPr lang="en-US" dirty="0"/>
            </a:br>
            <a:r>
              <a:rPr lang="en-US" dirty="0"/>
              <a:t>Sales 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5B009F-F8E9-B89D-C3A6-6962C0226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34" y="1973950"/>
            <a:ext cx="1651000" cy="13335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7E652-F1E0-4D77-1244-F9B19D4DAEE1}"/>
              </a:ext>
            </a:extLst>
          </p:cNvPr>
          <p:cNvSpPr/>
          <p:nvPr/>
        </p:nvSpPr>
        <p:spPr>
          <a:xfrm>
            <a:off x="1260546" y="3642265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CA9438-E755-0874-A78E-8793136E5148}"/>
              </a:ext>
            </a:extLst>
          </p:cNvPr>
          <p:cNvSpPr/>
          <p:nvPr/>
        </p:nvSpPr>
        <p:spPr>
          <a:xfrm>
            <a:off x="9430443" y="318051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Cancel Sales Order 12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E1C57-E119-B45E-0432-517FA7976052}"/>
              </a:ext>
            </a:extLst>
          </p:cNvPr>
          <p:cNvSpPr/>
          <p:nvPr/>
        </p:nvSpPr>
        <p:spPr>
          <a:xfrm>
            <a:off x="9430443" y="4049400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Sales Order 31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89B07F-78BD-ECA9-9110-699DA71993DE}"/>
              </a:ext>
            </a:extLst>
          </p:cNvPr>
          <p:cNvSpPr/>
          <p:nvPr/>
        </p:nvSpPr>
        <p:spPr>
          <a:xfrm>
            <a:off x="9430443" y="4813566"/>
            <a:ext cx="1596788" cy="614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Despatch</a:t>
            </a:r>
            <a:r>
              <a:rPr lang="en-US" dirty="0"/>
              <a:t> Order 23</a:t>
            </a:r>
          </a:p>
        </p:txBody>
      </p:sp>
    </p:spTree>
    <p:extLst>
      <p:ext uri="{BB962C8B-B14F-4D97-AF65-F5344CB8AC3E}">
        <p14:creationId xmlns:p14="http://schemas.microsoft.com/office/powerpoint/2010/main" val="14713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0.67031 -0.1953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29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FC3977-2D34-F61B-F568-B8557C82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AF81D8EF-FA6A-8AFB-B71B-CDFF61BC798D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1097279" y="1845734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73390-1AB6-3924-0A01-EAE0FB617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6245" y="5006340"/>
            <a:ext cx="1054231" cy="347378"/>
          </a:xfrm>
        </p:spPr>
        <p:txBody>
          <a:bodyPr>
            <a:normAutofit/>
          </a:bodyPr>
          <a:lstStyle/>
          <a:p>
            <a:r>
              <a:rPr lang="en-US" sz="1200" dirty="0"/>
              <a:t>Complexity</a:t>
            </a:r>
          </a:p>
        </p:txBody>
      </p:sp>
      <p:pic>
        <p:nvPicPr>
          <p:cNvPr id="9" name="Graphic 8" descr="Statistics outline">
            <a:extLst>
              <a:ext uri="{FF2B5EF4-FFF2-40B4-BE49-F238E27FC236}">
                <a16:creationId xmlns:a16="http://schemas.microsoft.com/office/drawing/2014/main" id="{B32A0AE2-8469-EF15-C829-E7B60E1AE9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1930" y="2057400"/>
            <a:ext cx="914400" cy="9144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13F69C0-9B4B-C1DB-BBF8-FBBB3B9D3208}"/>
              </a:ext>
            </a:extLst>
          </p:cNvPr>
          <p:cNvSpPr txBox="1">
            <a:spLocks/>
          </p:cNvSpPr>
          <p:nvPr/>
        </p:nvSpPr>
        <p:spPr>
          <a:xfrm>
            <a:off x="7162014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Data Consistency</a:t>
            </a:r>
          </a:p>
        </p:txBody>
      </p:sp>
      <p:pic>
        <p:nvPicPr>
          <p:cNvPr id="13" name="Graphic 12" descr="Clock outline">
            <a:extLst>
              <a:ext uri="{FF2B5EF4-FFF2-40B4-BE49-F238E27FC236}">
                <a16:creationId xmlns:a16="http://schemas.microsoft.com/office/drawing/2014/main" id="{E94806D1-48AE-A066-620A-1B51E30A08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04169" y="2057400"/>
            <a:ext cx="914400" cy="914400"/>
          </a:xfrm>
          <a:prstGeom prst="rect">
            <a:avLst/>
          </a:prstGeom>
        </p:spPr>
      </p:pic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736A133-1B3F-25CE-65FA-8E9DC1AAB4CF}"/>
              </a:ext>
            </a:extLst>
          </p:cNvPr>
          <p:cNvSpPr txBox="1">
            <a:spLocks/>
          </p:cNvSpPr>
          <p:nvPr/>
        </p:nvSpPr>
        <p:spPr>
          <a:xfrm>
            <a:off x="8879263" y="3131820"/>
            <a:ext cx="1054231" cy="594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Startup Time</a:t>
            </a:r>
          </a:p>
        </p:txBody>
      </p:sp>
      <p:pic>
        <p:nvPicPr>
          <p:cNvPr id="16" name="Graphic 15" descr="Juggler with solid fill">
            <a:extLst>
              <a:ext uri="{FF2B5EF4-FFF2-40B4-BE49-F238E27FC236}">
                <a16:creationId xmlns:a16="http://schemas.microsoft.com/office/drawing/2014/main" id="{5D9D2967-0F17-2841-F8D3-F633B6C2CA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6245" y="3909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9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Files in folders">
            <a:extLst>
              <a:ext uri="{FF2B5EF4-FFF2-40B4-BE49-F238E27FC236}">
                <a16:creationId xmlns:a16="http://schemas.microsoft.com/office/drawing/2014/main" id="{508A083F-D5D2-AE62-A8E2-310601C88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r="15728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ED41B5-F9B0-4DE1-8C59-A980468A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A87AA-2885-4C02-4A03-B8AC89DBA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885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Store Event History of the System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2A030-873A-4216-B6A6-C3348B9CA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4154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9B9C5-06E9-8E19-8868-4B19641B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Separate Writes and Reads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9B587C-0375-3CEF-8D60-F51EFBBEEA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194034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8938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FB02D-1BFC-6BFB-40AC-5EEE22E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Sourcing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89993-F5CA-7017-7421-5E9DF6A16412}"/>
              </a:ext>
            </a:extLst>
          </p:cNvPr>
          <p:cNvSpPr/>
          <p:nvPr/>
        </p:nvSpPr>
        <p:spPr>
          <a:xfrm>
            <a:off x="16560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Write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7645A-9678-196A-5949-E135B69EE4F7}"/>
              </a:ext>
            </a:extLst>
          </p:cNvPr>
          <p:cNvSpPr/>
          <p:nvPr/>
        </p:nvSpPr>
        <p:spPr>
          <a:xfrm>
            <a:off x="7193280" y="2209800"/>
            <a:ext cx="173736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Read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2FF71F4-88CC-F5C9-C5CA-A713CE59DFF2}"/>
              </a:ext>
            </a:extLst>
          </p:cNvPr>
          <p:cNvSpPr/>
          <p:nvPr/>
        </p:nvSpPr>
        <p:spPr>
          <a:xfrm>
            <a:off x="20269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D228962-1AF4-46C5-2AA1-9CDC207DBB66}"/>
              </a:ext>
            </a:extLst>
          </p:cNvPr>
          <p:cNvSpPr/>
          <p:nvPr/>
        </p:nvSpPr>
        <p:spPr>
          <a:xfrm>
            <a:off x="7564120" y="4236719"/>
            <a:ext cx="995680" cy="1450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6CCC1-BECC-F0D8-CB86-5B524C70441B}"/>
              </a:ext>
            </a:extLst>
          </p:cNvPr>
          <p:cNvCxnSpPr/>
          <p:nvPr/>
        </p:nvCxnSpPr>
        <p:spPr>
          <a:xfrm>
            <a:off x="25247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6BE4BE-053A-6155-078B-0855D3BD491D}"/>
              </a:ext>
            </a:extLst>
          </p:cNvPr>
          <p:cNvCxnSpPr/>
          <p:nvPr/>
        </p:nvCxnSpPr>
        <p:spPr>
          <a:xfrm flipV="1">
            <a:off x="8061960" y="3606800"/>
            <a:ext cx="0" cy="48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6FEE4A-8ED8-832D-EF9C-5BE91014DFB6}"/>
              </a:ext>
            </a:extLst>
          </p:cNvPr>
          <p:cNvCxnSpPr/>
          <p:nvPr/>
        </p:nvCxnSpPr>
        <p:spPr>
          <a:xfrm>
            <a:off x="3322320" y="4856480"/>
            <a:ext cx="4003040" cy="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8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1F2FE-2216-EEFE-26F1-09444A2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What is Software Architecture?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13F2AA5-B839-5ACB-6C68-939567026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329528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512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5256A2-8C3A-411B-B7BE-E869DFEA30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A29314-579C-4E9D-9196-E9E669456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ADB308D-F7B3-489A-8766-247998DFC4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23FFE8A-155E-4454-A6BE-1FCD0BE552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C679829-2C0E-4099-AABF-56886A4ADD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47398-7DD5-C31F-FFEB-2BF48907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GB" sz="3600">
                <a:solidFill>
                  <a:srgbClr val="FFFFFF"/>
                </a:solidFill>
              </a:rPr>
              <a:t>Who is a software architect?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A06B7-4084-12E8-395B-0B7A6C120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GB" dirty="0"/>
              <a:t>In the absence of an explicit software architect, one of the following may assume that role:</a:t>
            </a:r>
          </a:p>
          <a:p>
            <a:r>
              <a:rPr lang="en-GB" dirty="0"/>
              <a:t>The loudest person in the room</a:t>
            </a:r>
          </a:p>
          <a:p>
            <a:r>
              <a:rPr lang="en-GB" dirty="0"/>
              <a:t>Project / product manager</a:t>
            </a:r>
          </a:p>
          <a:p>
            <a:r>
              <a:rPr lang="en-GB" dirty="0"/>
              <a:t>The person testing the software</a:t>
            </a:r>
          </a:p>
          <a:p>
            <a:r>
              <a:rPr lang="en-GB" dirty="0"/>
              <a:t>The person writing the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886674-242B-1F2A-4258-C7450FDCD8D5}"/>
              </a:ext>
            </a:extLst>
          </p:cNvPr>
          <p:cNvSpPr/>
          <p:nvPr/>
        </p:nvSpPr>
        <p:spPr>
          <a:xfrm>
            <a:off x="4750932" y="4328160"/>
            <a:ext cx="3197915" cy="299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9131B-AD5D-8577-E8BE-3C7B4681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vs Non-Functional Requirements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C8C8A39-56C1-F8C0-60C3-0A3358F31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Functional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AFF4EA-7BDD-2F2A-EE67-3E607E9761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What is the Minimum Viable Product?</a:t>
            </a:r>
          </a:p>
          <a:p>
            <a:r>
              <a:rPr lang="en-GB" dirty="0"/>
              <a:t>What should the software look like?</a:t>
            </a:r>
          </a:p>
          <a:p>
            <a:r>
              <a:rPr lang="en-GB" dirty="0"/>
              <a:t>Backlog of feature requests</a:t>
            </a:r>
          </a:p>
          <a:p>
            <a:r>
              <a:rPr lang="en-GB" dirty="0"/>
              <a:t>The software works as expected</a:t>
            </a:r>
          </a:p>
          <a:p>
            <a:r>
              <a:rPr lang="en-GB" dirty="0"/>
              <a:t>Jira</a:t>
            </a:r>
          </a:p>
          <a:p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94ED76-7A08-4AD5-D671-E4B73FFA6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Non-Functional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BFC97A0-EC98-DBC8-20C2-D87BFF3727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 err="1"/>
              <a:t>Scaleable</a:t>
            </a:r>
            <a:endParaRPr lang="en-GB" dirty="0"/>
          </a:p>
          <a:p>
            <a:r>
              <a:rPr lang="en-GB" dirty="0"/>
              <a:t>Responsive</a:t>
            </a:r>
          </a:p>
          <a:p>
            <a:r>
              <a:rPr lang="en-GB" dirty="0"/>
              <a:t>Speed</a:t>
            </a:r>
          </a:p>
          <a:p>
            <a:r>
              <a:rPr lang="en-GB" dirty="0"/>
              <a:t>Testable</a:t>
            </a:r>
          </a:p>
          <a:p>
            <a:r>
              <a:rPr lang="en-GB" dirty="0"/>
              <a:t>Adaptable</a:t>
            </a:r>
          </a:p>
          <a:p>
            <a:r>
              <a:rPr lang="en-GB" dirty="0"/>
              <a:t>Readable code</a:t>
            </a:r>
          </a:p>
          <a:p>
            <a:r>
              <a:rPr lang="en-GB" dirty="0"/>
              <a:t>Time to market</a:t>
            </a:r>
          </a:p>
        </p:txBody>
      </p:sp>
    </p:spTree>
    <p:extLst>
      <p:ext uri="{BB962C8B-B14F-4D97-AF65-F5344CB8AC3E}">
        <p14:creationId xmlns:p14="http://schemas.microsoft.com/office/powerpoint/2010/main" val="176760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9F20CD-55F1-D082-75C0-B2804990E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4B5892E9-E538-248E-CD23-26A91C36A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346486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94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FEB0-E31E-4E61-B603-B893BDD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Minimum Viable Product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B44193-557F-B642-7F6F-377F7557D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3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AC5568-65E2-4A4C-8DB9-76B8E51A2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5B1B8F-57FB-478E-94A0-028D6D27D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DA93-1AFD-DAF6-FC01-3B8167DE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Gathering Non-Functional Requirements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C3784B0E-91CE-BC3B-295D-E05B3EACB8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95381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48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CE8C817-30CD-40BB-AFB0-AA328E578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5C1742C-F39A-4B61-834F-272A92EEEE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C82BCB6-6AE3-4694-B9E6-FDCDCAFB3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E6EAF78-728B-437A-BFE9-963B5F117E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608E2D6-1EE9-4A7B-B4DE-1FEC235F2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A4D426C-DE67-467E-8693-3A40BD0A1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A756139-A9C7-4238-A26E-154398D4F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82F9CD-5145-4C88-A927-A0B670BAB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FBC26CA-6C17-4C32-B088-067535424E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3233B3-B7BC-4F9F-9E54-1F0F5BCB9C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740052CB-2F69-40A0-87EE-5F7C4D3D9F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F03530F7-44A5-447B-9524-EE2035AD5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692</TotalTime>
  <Words>1637</Words>
  <Application>Microsoft Office PowerPoint</Application>
  <PresentationFormat>Widescreen</PresentationFormat>
  <Paragraphs>322</Paragraphs>
  <Slides>39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Retrospect</vt:lpstr>
      <vt:lpstr>In Search of The Forth Chord</vt:lpstr>
      <vt:lpstr>About Me: Paul Michaels</vt:lpstr>
      <vt:lpstr>Introduction</vt:lpstr>
      <vt:lpstr>What is Software Architecture?</vt:lpstr>
      <vt:lpstr>Who is a software architect?</vt:lpstr>
      <vt:lpstr>Functional vs Non-Functional Requirements</vt:lpstr>
      <vt:lpstr>Gathering Functional Requirements</vt:lpstr>
      <vt:lpstr>Minimum Viable Product</vt:lpstr>
      <vt:lpstr>Gathering Non-Functional Requirements</vt:lpstr>
      <vt:lpstr>What problems are we trying to solve</vt:lpstr>
      <vt:lpstr>What problems are we trying to solve?</vt:lpstr>
      <vt:lpstr>Speed</vt:lpstr>
      <vt:lpstr>Scale</vt:lpstr>
      <vt:lpstr>Reliable</vt:lpstr>
      <vt:lpstr>Time to Market</vt:lpstr>
      <vt:lpstr>Decision Time</vt:lpstr>
      <vt:lpstr>Caveat</vt:lpstr>
      <vt:lpstr>Three Chords</vt:lpstr>
      <vt:lpstr>Using an Event Broker</vt:lpstr>
      <vt:lpstr>Logical Coupling</vt:lpstr>
      <vt:lpstr>Logical Coupling - Example</vt:lpstr>
      <vt:lpstr>Logical Coupling - Example</vt:lpstr>
      <vt:lpstr>Temporal Coupling</vt:lpstr>
      <vt:lpstr>Temporal Coupling - Example</vt:lpstr>
      <vt:lpstr>System Load</vt:lpstr>
      <vt:lpstr>User Experience</vt:lpstr>
      <vt:lpstr>How Services Communicate</vt:lpstr>
      <vt:lpstr>Logical Coupling</vt:lpstr>
      <vt:lpstr>However</vt:lpstr>
      <vt:lpstr>Temporal Coupling</vt:lpstr>
      <vt:lpstr>System Load</vt:lpstr>
      <vt:lpstr>User Experience</vt:lpstr>
      <vt:lpstr>Demo – Message Broker</vt:lpstr>
      <vt:lpstr>Store the Event History of the System</vt:lpstr>
      <vt:lpstr>Event Sourcing Sales Order</vt:lpstr>
      <vt:lpstr>Event Sourcing</vt:lpstr>
      <vt:lpstr>Demo – Store Event History of the System</vt:lpstr>
      <vt:lpstr>Separate Writes and Reads</vt:lpstr>
      <vt:lpstr>Event Sourcing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The Forth Chord</dc:title>
  <dc:creator>Paul Michaels</dc:creator>
  <cp:lastModifiedBy>Paul Michaels</cp:lastModifiedBy>
  <cp:revision>60</cp:revision>
  <dcterms:created xsi:type="dcterms:W3CDTF">2022-06-13T19:48:39Z</dcterms:created>
  <dcterms:modified xsi:type="dcterms:W3CDTF">2022-06-22T06:50:40Z</dcterms:modified>
</cp:coreProperties>
</file>